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 id="2147483795" r:id="rId2"/>
  </p:sldMasterIdLst>
  <p:notesMasterIdLst>
    <p:notesMasterId r:id="rId23"/>
  </p:notesMasterIdLst>
  <p:sldIdLst>
    <p:sldId id="2147481973" r:id="rId3"/>
    <p:sldId id="346" r:id="rId4"/>
    <p:sldId id="347" r:id="rId5"/>
    <p:sldId id="357" r:id="rId6"/>
    <p:sldId id="2147469901" r:id="rId7"/>
    <p:sldId id="279" r:id="rId8"/>
    <p:sldId id="271" r:id="rId9"/>
    <p:sldId id="2147481977" r:id="rId10"/>
    <p:sldId id="2147481975" r:id="rId11"/>
    <p:sldId id="2147481850" r:id="rId12"/>
    <p:sldId id="2147481851" r:id="rId13"/>
    <p:sldId id="2147481852" r:id="rId14"/>
    <p:sldId id="2147481853" r:id="rId15"/>
    <p:sldId id="2147481854" r:id="rId16"/>
    <p:sldId id="2147481855" r:id="rId17"/>
    <p:sldId id="2147481858" r:id="rId18"/>
    <p:sldId id="2147481859" r:id="rId19"/>
    <p:sldId id="415" r:id="rId20"/>
    <p:sldId id="2147481849" r:id="rId21"/>
    <p:sldId id="214748197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C99"/>
    <a:srgbClr val="BAF6FE"/>
    <a:srgbClr val="5ED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E6DB7A-DD95-4AA7-AE52-0A5402BEABD6}" v="315" dt="2025-04-17T16:51:27.1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84"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mmy McClellan" userId="2663c272-a258-4f31-9d5a-8595c4e16df1" providerId="ADAL" clId="{71E6DB7A-DD95-4AA7-AE52-0A5402BEABD6}"/>
    <pc:docChg chg="undo custSel addSld delSld modSld sldOrd modMainMaster">
      <pc:chgData name="Tammy McClellan" userId="2663c272-a258-4f31-9d5a-8595c4e16df1" providerId="ADAL" clId="{71E6DB7A-DD95-4AA7-AE52-0A5402BEABD6}" dt="2025-04-23T16:02:39.649" v="3303" actId="2696"/>
      <pc:docMkLst>
        <pc:docMk/>
      </pc:docMkLst>
      <pc:sldChg chg="modSp add modTransition">
        <pc:chgData name="Tammy McClellan" userId="2663c272-a258-4f31-9d5a-8595c4e16df1" providerId="ADAL" clId="{71E6DB7A-DD95-4AA7-AE52-0A5402BEABD6}" dt="2025-04-16T19:05:54.586" v="515"/>
        <pc:sldMkLst>
          <pc:docMk/>
          <pc:sldMk cId="0" sldId="271"/>
        </pc:sldMkLst>
        <pc:spChg chg="mod">
          <ac:chgData name="Tammy McClellan" userId="2663c272-a258-4f31-9d5a-8595c4e16df1" providerId="ADAL" clId="{71E6DB7A-DD95-4AA7-AE52-0A5402BEABD6}" dt="2025-04-16T19:05:12.936" v="511"/>
          <ac:spMkLst>
            <pc:docMk/>
            <pc:sldMk cId="0" sldId="271"/>
            <ac:spMk id="314" creationId="{00000000-0000-0000-0000-000000000000}"/>
          </ac:spMkLst>
        </pc:spChg>
      </pc:sldChg>
      <pc:sldChg chg="modSp add mod setBg">
        <pc:chgData name="Tammy McClellan" userId="2663c272-a258-4f31-9d5a-8595c4e16df1" providerId="ADAL" clId="{71E6DB7A-DD95-4AA7-AE52-0A5402BEABD6}" dt="2025-04-16T19:13:25.419" v="554" actId="207"/>
        <pc:sldMkLst>
          <pc:docMk/>
          <pc:sldMk cId="422480300" sldId="279"/>
        </pc:sldMkLst>
        <pc:spChg chg="mod">
          <ac:chgData name="Tammy McClellan" userId="2663c272-a258-4f31-9d5a-8595c4e16df1" providerId="ADAL" clId="{71E6DB7A-DD95-4AA7-AE52-0A5402BEABD6}" dt="2025-04-16T19:13:25.419" v="554" actId="207"/>
          <ac:spMkLst>
            <pc:docMk/>
            <pc:sldMk cId="422480300" sldId="279"/>
            <ac:spMk id="2" creationId="{70B35684-D5AA-1D8C-C2FE-A747BF10B24A}"/>
          </ac:spMkLst>
        </pc:spChg>
        <pc:spChg chg="mod">
          <ac:chgData name="Tammy McClellan" userId="2663c272-a258-4f31-9d5a-8595c4e16df1" providerId="ADAL" clId="{71E6DB7A-DD95-4AA7-AE52-0A5402BEABD6}" dt="2025-04-16T19:12:41.469" v="550" actId="207"/>
          <ac:spMkLst>
            <pc:docMk/>
            <pc:sldMk cId="422480300" sldId="279"/>
            <ac:spMk id="371" creationId="{00000000-0000-0000-0000-000000000000}"/>
          </ac:spMkLst>
        </pc:spChg>
        <pc:spChg chg="mod">
          <ac:chgData name="Tammy McClellan" userId="2663c272-a258-4f31-9d5a-8595c4e16df1" providerId="ADAL" clId="{71E6DB7A-DD95-4AA7-AE52-0A5402BEABD6}" dt="2025-04-16T19:07:26.216" v="531"/>
          <ac:spMkLst>
            <pc:docMk/>
            <pc:sldMk cId="422480300" sldId="279"/>
            <ac:spMk id="372" creationId="{00000000-0000-0000-0000-000000000000}"/>
          </ac:spMkLst>
        </pc:spChg>
      </pc:sldChg>
      <pc:sldChg chg="addSp delSp modSp add mod setBg addAnim delDesignElem modNotesTx">
        <pc:chgData name="Tammy McClellan" userId="2663c272-a258-4f31-9d5a-8595c4e16df1" providerId="ADAL" clId="{71E6DB7A-DD95-4AA7-AE52-0A5402BEABD6}" dt="2025-04-17T16:31:09.766" v="3067" actId="20577"/>
        <pc:sldMkLst>
          <pc:docMk/>
          <pc:sldMk cId="3671577520" sldId="346"/>
        </pc:sldMkLst>
        <pc:spChg chg="mod">
          <ac:chgData name="Tammy McClellan" userId="2663c272-a258-4f31-9d5a-8595c4e16df1" providerId="ADAL" clId="{71E6DB7A-DD95-4AA7-AE52-0A5402BEABD6}" dt="2025-04-17T16:31:09.766" v="3067" actId="20577"/>
          <ac:spMkLst>
            <pc:docMk/>
            <pc:sldMk cId="3671577520" sldId="346"/>
            <ac:spMk id="8" creationId="{D304888D-B78B-26F5-9075-CDA3C673C95A}"/>
          </ac:spMkLst>
        </pc:spChg>
        <pc:spChg chg="mod">
          <ac:chgData name="Tammy McClellan" userId="2663c272-a258-4f31-9d5a-8595c4e16df1" providerId="ADAL" clId="{71E6DB7A-DD95-4AA7-AE52-0A5402BEABD6}" dt="2025-04-16T19:06:18.700" v="519" actId="26606"/>
          <ac:spMkLst>
            <pc:docMk/>
            <pc:sldMk cId="3671577520" sldId="346"/>
            <ac:spMk id="15" creationId="{3163BF16-63D5-43C0-2744-5896BDF4DD0A}"/>
          </ac:spMkLst>
        </pc:spChg>
        <pc:spChg chg="add del">
          <ac:chgData name="Tammy McClellan" userId="2663c272-a258-4f31-9d5a-8595c4e16df1" providerId="ADAL" clId="{71E6DB7A-DD95-4AA7-AE52-0A5402BEABD6}" dt="2025-04-16T19:07:26.216" v="531"/>
          <ac:spMkLst>
            <pc:docMk/>
            <pc:sldMk cId="3671577520" sldId="346"/>
            <ac:spMk id="20" creationId="{A14CE2B0-0F0F-433D-8ED6-770921C984DF}"/>
          </ac:spMkLst>
        </pc:spChg>
        <pc:picChg chg="mod">
          <ac:chgData name="Tammy McClellan" userId="2663c272-a258-4f31-9d5a-8595c4e16df1" providerId="ADAL" clId="{71E6DB7A-DD95-4AA7-AE52-0A5402BEABD6}" dt="2025-04-16T19:07:26.216" v="531"/>
          <ac:picMkLst>
            <pc:docMk/>
            <pc:sldMk cId="3671577520" sldId="346"/>
            <ac:picMk id="5" creationId="{2D9AC7F7-C8DC-C569-74C7-320722041C10}"/>
          </ac:picMkLst>
        </pc:picChg>
      </pc:sldChg>
      <pc:sldChg chg="addSp delSp modSp add mod setBg delDesignElem">
        <pc:chgData name="Tammy McClellan" userId="2663c272-a258-4f31-9d5a-8595c4e16df1" providerId="ADAL" clId="{71E6DB7A-DD95-4AA7-AE52-0A5402BEABD6}" dt="2025-04-16T20:29:48.998" v="2690" actId="478"/>
        <pc:sldMkLst>
          <pc:docMk/>
          <pc:sldMk cId="1427108074" sldId="347"/>
        </pc:sldMkLst>
        <pc:spChg chg="mod">
          <ac:chgData name="Tammy McClellan" userId="2663c272-a258-4f31-9d5a-8595c4e16df1" providerId="ADAL" clId="{71E6DB7A-DD95-4AA7-AE52-0A5402BEABD6}" dt="2025-04-16T19:06:39.387" v="521" actId="26606"/>
          <ac:spMkLst>
            <pc:docMk/>
            <pc:sldMk cId="1427108074" sldId="347"/>
            <ac:spMk id="23" creationId="{21905908-61C5-E80D-F570-D84DB7527C19}"/>
          </ac:spMkLst>
        </pc:spChg>
        <pc:spChg chg="mod">
          <ac:chgData name="Tammy McClellan" userId="2663c272-a258-4f31-9d5a-8595c4e16df1" providerId="ADAL" clId="{71E6DB7A-DD95-4AA7-AE52-0A5402BEABD6}" dt="2025-04-16T20:19:37.602" v="2582" actId="207"/>
          <ac:spMkLst>
            <pc:docMk/>
            <pc:sldMk cId="1427108074" sldId="347"/>
            <ac:spMk id="28" creationId="{7CC1959B-E6A9-5770-EC41-43538A9E36CE}"/>
          </ac:spMkLst>
        </pc:spChg>
        <pc:spChg chg="add del">
          <ac:chgData name="Tammy McClellan" userId="2663c272-a258-4f31-9d5a-8595c4e16df1" providerId="ADAL" clId="{71E6DB7A-DD95-4AA7-AE52-0A5402BEABD6}" dt="2025-04-16T19:07:26.216" v="531"/>
          <ac:spMkLst>
            <pc:docMk/>
            <pc:sldMk cId="1427108074" sldId="347"/>
            <ac:spMk id="38" creationId="{785CAC15-3286-4EDF-BFCC-8ABD4A6C08A2}"/>
          </ac:spMkLst>
        </pc:spChg>
        <pc:spChg chg="add del">
          <ac:chgData name="Tammy McClellan" userId="2663c272-a258-4f31-9d5a-8595c4e16df1" providerId="ADAL" clId="{71E6DB7A-DD95-4AA7-AE52-0A5402BEABD6}" dt="2025-04-16T19:07:26.216" v="531"/>
          <ac:spMkLst>
            <pc:docMk/>
            <pc:sldMk cId="1427108074" sldId="347"/>
            <ac:spMk id="40" creationId="{C047760E-E06B-4B4A-B5B2-04642663BD4B}"/>
          </ac:spMkLst>
        </pc:spChg>
        <pc:spChg chg="add del">
          <ac:chgData name="Tammy McClellan" userId="2663c272-a258-4f31-9d5a-8595c4e16df1" providerId="ADAL" clId="{71E6DB7A-DD95-4AA7-AE52-0A5402BEABD6}" dt="2025-04-16T19:07:26.216" v="531"/>
          <ac:spMkLst>
            <pc:docMk/>
            <pc:sldMk cId="1427108074" sldId="347"/>
            <ac:spMk id="42" creationId="{DBF0004D-E6DF-4732-8869-1F57DEC796BD}"/>
          </ac:spMkLst>
        </pc:spChg>
        <pc:spChg chg="add del">
          <ac:chgData name="Tammy McClellan" userId="2663c272-a258-4f31-9d5a-8595c4e16df1" providerId="ADAL" clId="{71E6DB7A-DD95-4AA7-AE52-0A5402BEABD6}" dt="2025-04-16T19:07:26.216" v="531"/>
          <ac:spMkLst>
            <pc:docMk/>
            <pc:sldMk cId="1427108074" sldId="347"/>
            <ac:spMk id="44" creationId="{B300EC78-2011-4A4E-9292-F8741539BE18}"/>
          </ac:spMkLst>
        </pc:spChg>
        <pc:grpChg chg="add del">
          <ac:chgData name="Tammy McClellan" userId="2663c272-a258-4f31-9d5a-8595c4e16df1" providerId="ADAL" clId="{71E6DB7A-DD95-4AA7-AE52-0A5402BEABD6}" dt="2025-04-16T19:07:26.216" v="531"/>
          <ac:grpSpMkLst>
            <pc:docMk/>
            <pc:sldMk cId="1427108074" sldId="347"/>
            <ac:grpSpMk id="46" creationId="{DE2DD4A6-DC96-421E-9E1C-7CD0D26814F8}"/>
          </ac:grpSpMkLst>
        </pc:grpChg>
        <pc:picChg chg="mod ord">
          <ac:chgData name="Tammy McClellan" userId="2663c272-a258-4f31-9d5a-8595c4e16df1" providerId="ADAL" clId="{71E6DB7A-DD95-4AA7-AE52-0A5402BEABD6}" dt="2025-04-16T19:06:39.387" v="521" actId="26606"/>
          <ac:picMkLst>
            <pc:docMk/>
            <pc:sldMk cId="1427108074" sldId="347"/>
            <ac:picMk id="5" creationId="{3F62E9C3-6705-F7B9-019F-74ADBE0958D3}"/>
          </ac:picMkLst>
        </pc:picChg>
        <pc:picChg chg="mod">
          <ac:chgData name="Tammy McClellan" userId="2663c272-a258-4f31-9d5a-8595c4e16df1" providerId="ADAL" clId="{71E6DB7A-DD95-4AA7-AE52-0A5402BEABD6}" dt="2025-04-16T19:06:39.387" v="521" actId="26606"/>
          <ac:picMkLst>
            <pc:docMk/>
            <pc:sldMk cId="1427108074" sldId="347"/>
            <ac:picMk id="9" creationId="{FE498ECE-1527-4151-DC42-1175776800E9}"/>
          </ac:picMkLst>
        </pc:picChg>
        <pc:picChg chg="mod">
          <ac:chgData name="Tammy McClellan" userId="2663c272-a258-4f31-9d5a-8595c4e16df1" providerId="ADAL" clId="{71E6DB7A-DD95-4AA7-AE52-0A5402BEABD6}" dt="2025-04-16T19:06:39.387" v="521" actId="26606"/>
          <ac:picMkLst>
            <pc:docMk/>
            <pc:sldMk cId="1427108074" sldId="347"/>
            <ac:picMk id="11" creationId="{8D843598-B756-E890-CA70-9BDD096A330E}"/>
          </ac:picMkLst>
        </pc:picChg>
      </pc:sldChg>
      <pc:sldChg chg="addSp delSp modSp add mod setBg delDesignElem">
        <pc:chgData name="Tammy McClellan" userId="2663c272-a258-4f31-9d5a-8595c4e16df1" providerId="ADAL" clId="{71E6DB7A-DD95-4AA7-AE52-0A5402BEABD6}" dt="2025-04-17T16:35:46.087" v="3070"/>
        <pc:sldMkLst>
          <pc:docMk/>
          <pc:sldMk cId="3771305845" sldId="357"/>
        </pc:sldMkLst>
        <pc:spChg chg="mod">
          <ac:chgData name="Tammy McClellan" userId="2663c272-a258-4f31-9d5a-8595c4e16df1" providerId="ADAL" clId="{71E6DB7A-DD95-4AA7-AE52-0A5402BEABD6}" dt="2025-04-17T16:35:46.087" v="3070"/>
          <ac:spMkLst>
            <pc:docMk/>
            <pc:sldMk cId="3771305845" sldId="357"/>
            <ac:spMk id="25" creationId="{5B8E85FE-5AB5-C790-2315-980812EFEA1E}"/>
          </ac:spMkLst>
        </pc:spChg>
        <pc:spChg chg="add del">
          <ac:chgData name="Tammy McClellan" userId="2663c272-a258-4f31-9d5a-8595c4e16df1" providerId="ADAL" clId="{71E6DB7A-DD95-4AA7-AE52-0A5402BEABD6}" dt="2025-04-16T19:07:26.216" v="531"/>
          <ac:spMkLst>
            <pc:docMk/>
            <pc:sldMk cId="3771305845" sldId="357"/>
            <ac:spMk id="30" creationId="{2AAB8AA0-1558-4F8A-9A8A-B59E5FD3CE8C}"/>
          </ac:spMkLst>
        </pc:spChg>
        <pc:spChg chg="add del">
          <ac:chgData name="Tammy McClellan" userId="2663c272-a258-4f31-9d5a-8595c4e16df1" providerId="ADAL" clId="{71E6DB7A-DD95-4AA7-AE52-0A5402BEABD6}" dt="2025-04-16T19:07:26.216" v="531"/>
          <ac:spMkLst>
            <pc:docMk/>
            <pc:sldMk cId="3771305845" sldId="357"/>
            <ac:spMk id="32" creationId="{31D634C1-9DA0-4CC5-A1F4-E9582E08C0EF}"/>
          </ac:spMkLst>
        </pc:spChg>
        <pc:grpChg chg="add del">
          <ac:chgData name="Tammy McClellan" userId="2663c272-a258-4f31-9d5a-8595c4e16df1" providerId="ADAL" clId="{71E6DB7A-DD95-4AA7-AE52-0A5402BEABD6}" dt="2025-04-16T19:07:26.216" v="531"/>
          <ac:grpSpMkLst>
            <pc:docMk/>
            <pc:sldMk cId="3771305845" sldId="357"/>
            <ac:grpSpMk id="34" creationId="{D84BE2D0-EE20-401F-900F-F565542598DD}"/>
          </ac:grpSpMkLst>
        </pc:grpChg>
        <pc:picChg chg="mod">
          <ac:chgData name="Tammy McClellan" userId="2663c272-a258-4f31-9d5a-8595c4e16df1" providerId="ADAL" clId="{71E6DB7A-DD95-4AA7-AE52-0A5402BEABD6}" dt="2025-04-16T19:06:54.132" v="522" actId="26606"/>
          <ac:picMkLst>
            <pc:docMk/>
            <pc:sldMk cId="3771305845" sldId="357"/>
            <ac:picMk id="18" creationId="{A938C6E2-51A0-D7E7-CD81-1F958F87D2BF}"/>
          </ac:picMkLst>
        </pc:picChg>
        <pc:picChg chg="mod ord">
          <ac:chgData name="Tammy McClellan" userId="2663c272-a258-4f31-9d5a-8595c4e16df1" providerId="ADAL" clId="{71E6DB7A-DD95-4AA7-AE52-0A5402BEABD6}" dt="2025-04-16T19:06:54.132" v="522" actId="26606"/>
          <ac:picMkLst>
            <pc:docMk/>
            <pc:sldMk cId="3771305845" sldId="357"/>
            <ac:picMk id="22" creationId="{1D609EF2-9781-3349-CDA8-7F818BB7FFA5}"/>
          </ac:picMkLst>
        </pc:picChg>
      </pc:sldChg>
      <pc:sldChg chg="addSp delSp modSp add mod ord modTransition setBg delAnim modAnim">
        <pc:chgData name="Tammy McClellan" userId="2663c272-a258-4f31-9d5a-8595c4e16df1" providerId="ADAL" clId="{71E6DB7A-DD95-4AA7-AE52-0A5402BEABD6}" dt="2025-04-17T16:57:21.547" v="3221" actId="1076"/>
        <pc:sldMkLst>
          <pc:docMk/>
          <pc:sldMk cId="1510867281" sldId="415"/>
        </pc:sldMkLst>
        <pc:spChg chg="mod">
          <ac:chgData name="Tammy McClellan" userId="2663c272-a258-4f31-9d5a-8595c4e16df1" providerId="ADAL" clId="{71E6DB7A-DD95-4AA7-AE52-0A5402BEABD6}" dt="2025-04-16T20:21:45.763" v="2596" actId="207"/>
          <ac:spMkLst>
            <pc:docMk/>
            <pc:sldMk cId="1510867281" sldId="415"/>
            <ac:spMk id="2" creationId="{E9368A80-24DD-076F-1FAE-00D0211A94C8}"/>
          </ac:spMkLst>
        </pc:spChg>
        <pc:spChg chg="add mod">
          <ac:chgData name="Tammy McClellan" userId="2663c272-a258-4f31-9d5a-8595c4e16df1" providerId="ADAL" clId="{71E6DB7A-DD95-4AA7-AE52-0A5402BEABD6}" dt="2025-04-17T16:49:42.620" v="3141" actId="208"/>
          <ac:spMkLst>
            <pc:docMk/>
            <pc:sldMk cId="1510867281" sldId="415"/>
            <ac:spMk id="3" creationId="{45D35918-A7B7-8CAE-CBA2-24A1C64B4D6E}"/>
          </ac:spMkLst>
        </pc:spChg>
        <pc:spChg chg="add mod">
          <ac:chgData name="Tammy McClellan" userId="2663c272-a258-4f31-9d5a-8595c4e16df1" providerId="ADAL" clId="{71E6DB7A-DD95-4AA7-AE52-0A5402BEABD6}" dt="2025-04-17T16:53:29.879" v="3216" actId="1076"/>
          <ac:spMkLst>
            <pc:docMk/>
            <pc:sldMk cId="1510867281" sldId="415"/>
            <ac:spMk id="4" creationId="{9036CA14-4F24-AA3D-0C35-F308B9F046C4}"/>
          </ac:spMkLst>
        </pc:spChg>
        <pc:spChg chg="add mod">
          <ac:chgData name="Tammy McClellan" userId="2663c272-a258-4f31-9d5a-8595c4e16df1" providerId="ADAL" clId="{71E6DB7A-DD95-4AA7-AE52-0A5402BEABD6}" dt="2025-04-17T16:52:15.168" v="3208" actId="1076"/>
          <ac:spMkLst>
            <pc:docMk/>
            <pc:sldMk cId="1510867281" sldId="415"/>
            <ac:spMk id="5" creationId="{04D05278-B344-9FB0-73C6-2091CFDE2166}"/>
          </ac:spMkLst>
        </pc:spChg>
        <pc:spChg chg="add mod">
          <ac:chgData name="Tammy McClellan" userId="2663c272-a258-4f31-9d5a-8595c4e16df1" providerId="ADAL" clId="{71E6DB7A-DD95-4AA7-AE52-0A5402BEABD6}" dt="2025-04-17T16:52:20.249" v="3209" actId="1076"/>
          <ac:spMkLst>
            <pc:docMk/>
            <pc:sldMk cId="1510867281" sldId="415"/>
            <ac:spMk id="7" creationId="{17C5AF22-1C2C-3B45-67C3-55EEB3553171}"/>
          </ac:spMkLst>
        </pc:spChg>
        <pc:spChg chg="add mod">
          <ac:chgData name="Tammy McClellan" userId="2663c272-a258-4f31-9d5a-8595c4e16df1" providerId="ADAL" clId="{71E6DB7A-DD95-4AA7-AE52-0A5402BEABD6}" dt="2025-04-17T16:50:40.545" v="3151" actId="1076"/>
          <ac:spMkLst>
            <pc:docMk/>
            <pc:sldMk cId="1510867281" sldId="415"/>
            <ac:spMk id="9" creationId="{03406A28-8F78-430C-42A3-481019DA0C94}"/>
          </ac:spMkLst>
        </pc:spChg>
        <pc:spChg chg="mod">
          <ac:chgData name="Tammy McClellan" userId="2663c272-a258-4f31-9d5a-8595c4e16df1" providerId="ADAL" clId="{71E6DB7A-DD95-4AA7-AE52-0A5402BEABD6}" dt="2025-04-17T16:51:27.130" v="3203" actId="20577"/>
          <ac:spMkLst>
            <pc:docMk/>
            <pc:sldMk cId="1510867281" sldId="415"/>
            <ac:spMk id="1048" creationId="{48574ADB-A5B8-1460-8086-4FE4825DACBA}"/>
          </ac:spMkLst>
        </pc:spChg>
        <pc:spChg chg="mod">
          <ac:chgData name="Tammy McClellan" userId="2663c272-a258-4f31-9d5a-8595c4e16df1" providerId="ADAL" clId="{71E6DB7A-DD95-4AA7-AE52-0A5402BEABD6}" dt="2025-04-16T19:11:04.920" v="546" actId="207"/>
          <ac:spMkLst>
            <pc:docMk/>
            <pc:sldMk cId="1510867281" sldId="415"/>
            <ac:spMk id="1050" creationId="{D0D3AF07-84E2-2052-4E35-93115AD9F373}"/>
          </ac:spMkLst>
        </pc:spChg>
        <pc:grpChg chg="add mod">
          <ac:chgData name="Tammy McClellan" userId="2663c272-a258-4f31-9d5a-8595c4e16df1" providerId="ADAL" clId="{71E6DB7A-DD95-4AA7-AE52-0A5402BEABD6}" dt="2025-04-15T16:15:20.508" v="141" actId="1076"/>
          <ac:grpSpMkLst>
            <pc:docMk/>
            <pc:sldMk cId="1510867281" sldId="415"/>
            <ac:grpSpMk id="8" creationId="{F6AEC9C3-85BA-A792-DA12-C8B1E53F87C6}"/>
          </ac:grpSpMkLst>
        </pc:grpChg>
        <pc:picChg chg="mod">
          <ac:chgData name="Tammy McClellan" userId="2663c272-a258-4f31-9d5a-8595c4e16df1" providerId="ADAL" clId="{71E6DB7A-DD95-4AA7-AE52-0A5402BEABD6}" dt="2025-04-17T16:57:21.547" v="3221" actId="1076"/>
          <ac:picMkLst>
            <pc:docMk/>
            <pc:sldMk cId="1510867281" sldId="415"/>
            <ac:picMk id="10" creationId="{71ABFB30-3C90-3085-5F4C-E1FAFF6A3222}"/>
          </ac:picMkLst>
        </pc:picChg>
        <pc:picChg chg="mod">
          <ac:chgData name="Tammy McClellan" userId="2663c272-a258-4f31-9d5a-8595c4e16df1" providerId="ADAL" clId="{71E6DB7A-DD95-4AA7-AE52-0A5402BEABD6}" dt="2025-04-17T16:53:13.194" v="3213" actId="1076"/>
          <ac:picMkLst>
            <pc:docMk/>
            <pc:sldMk cId="1510867281" sldId="415"/>
            <ac:picMk id="15" creationId="{F695AE6C-A614-B296-228F-59AAFCBEA740}"/>
          </ac:picMkLst>
        </pc:picChg>
        <pc:picChg chg="mod">
          <ac:chgData name="Tammy McClellan" userId="2663c272-a258-4f31-9d5a-8595c4e16df1" providerId="ADAL" clId="{71E6DB7A-DD95-4AA7-AE52-0A5402BEABD6}" dt="2025-04-17T16:53:15.936" v="3214" actId="1076"/>
          <ac:picMkLst>
            <pc:docMk/>
            <pc:sldMk cId="1510867281" sldId="415"/>
            <ac:picMk id="18" creationId="{01F57F56-3EAB-DD83-2DD5-7764E07F7E21}"/>
          </ac:picMkLst>
        </pc:picChg>
        <pc:picChg chg="mod">
          <ac:chgData name="Tammy McClellan" userId="2663c272-a258-4f31-9d5a-8595c4e16df1" providerId="ADAL" clId="{71E6DB7A-DD95-4AA7-AE52-0A5402BEABD6}" dt="2025-04-17T16:53:18.854" v="3215" actId="1076"/>
          <ac:picMkLst>
            <pc:docMk/>
            <pc:sldMk cId="1510867281" sldId="415"/>
            <ac:picMk id="20" creationId="{72F468F1-1D29-A4A1-18C6-27DCE39B523F}"/>
          </ac:picMkLst>
        </pc:picChg>
        <pc:picChg chg="mod">
          <ac:chgData name="Tammy McClellan" userId="2663c272-a258-4f31-9d5a-8595c4e16df1" providerId="ADAL" clId="{71E6DB7A-DD95-4AA7-AE52-0A5402BEABD6}" dt="2025-04-16T18:54:58.388" v="474" actId="1076"/>
          <ac:picMkLst>
            <pc:docMk/>
            <pc:sldMk cId="1510867281" sldId="415"/>
            <ac:picMk id="23" creationId="{D94B6617-B933-37A6-D344-C3C9EF372D27}"/>
          </ac:picMkLst>
        </pc:picChg>
        <pc:picChg chg="mod">
          <ac:chgData name="Tammy McClellan" userId="2663c272-a258-4f31-9d5a-8595c4e16df1" providerId="ADAL" clId="{71E6DB7A-DD95-4AA7-AE52-0A5402BEABD6}" dt="2025-04-16T18:54:56.474" v="473" actId="1076"/>
          <ac:picMkLst>
            <pc:docMk/>
            <pc:sldMk cId="1510867281" sldId="415"/>
            <ac:picMk id="24" creationId="{594C8968-7A65-C4BD-A1D9-7DE868D8B982}"/>
          </ac:picMkLst>
        </pc:picChg>
        <pc:picChg chg="mod">
          <ac:chgData name="Tammy McClellan" userId="2663c272-a258-4f31-9d5a-8595c4e16df1" providerId="ADAL" clId="{71E6DB7A-DD95-4AA7-AE52-0A5402BEABD6}" dt="2025-04-16T18:55:00.982" v="475" actId="1076"/>
          <ac:picMkLst>
            <pc:docMk/>
            <pc:sldMk cId="1510867281" sldId="415"/>
            <ac:picMk id="27" creationId="{1FAB8359-E168-5BF8-6A87-7B604F5E92AF}"/>
          </ac:picMkLst>
        </pc:picChg>
        <pc:picChg chg="mod">
          <ac:chgData name="Tammy McClellan" userId="2663c272-a258-4f31-9d5a-8595c4e16df1" providerId="ADAL" clId="{71E6DB7A-DD95-4AA7-AE52-0A5402BEABD6}" dt="2025-04-17T16:53:11.051" v="3212" actId="1076"/>
          <ac:picMkLst>
            <pc:docMk/>
            <pc:sldMk cId="1510867281" sldId="415"/>
            <ac:picMk id="28" creationId="{5279B6D3-73CA-72C7-3710-DBEF5F324E73}"/>
          </ac:picMkLst>
        </pc:picChg>
        <pc:picChg chg="mod">
          <ac:chgData name="Tammy McClellan" userId="2663c272-a258-4f31-9d5a-8595c4e16df1" providerId="ADAL" clId="{71E6DB7A-DD95-4AA7-AE52-0A5402BEABD6}" dt="2025-04-17T16:53:08.291" v="3211" actId="1076"/>
          <ac:picMkLst>
            <pc:docMk/>
            <pc:sldMk cId="1510867281" sldId="415"/>
            <ac:picMk id="31" creationId="{0E8C9C03-29FE-7ABE-E4E8-B0F692EC9EB2}"/>
          </ac:picMkLst>
        </pc:picChg>
        <pc:picChg chg="mod">
          <ac:chgData name="Tammy McClellan" userId="2663c272-a258-4f31-9d5a-8595c4e16df1" providerId="ADAL" clId="{71E6DB7A-DD95-4AA7-AE52-0A5402BEABD6}" dt="2025-04-17T16:53:01.873" v="3210" actId="1076"/>
          <ac:picMkLst>
            <pc:docMk/>
            <pc:sldMk cId="1510867281" sldId="415"/>
            <ac:picMk id="32" creationId="{D416BBE8-1FBA-9A5A-1B58-40E49CD81F69}"/>
          </ac:picMkLst>
        </pc:picChg>
        <pc:picChg chg="mod">
          <ac:chgData name="Tammy McClellan" userId="2663c272-a258-4f31-9d5a-8595c4e16df1" providerId="ADAL" clId="{71E6DB7A-DD95-4AA7-AE52-0A5402BEABD6}" dt="2025-04-17T16:53:39.978" v="3218" actId="1076"/>
          <ac:picMkLst>
            <pc:docMk/>
            <pc:sldMk cId="1510867281" sldId="415"/>
            <ac:picMk id="35" creationId="{4C9A069E-8BC0-C67E-2592-36F3C0F3A808}"/>
          </ac:picMkLst>
        </pc:picChg>
        <pc:picChg chg="mod">
          <ac:chgData name="Tammy McClellan" userId="2663c272-a258-4f31-9d5a-8595c4e16df1" providerId="ADAL" clId="{71E6DB7A-DD95-4AA7-AE52-0A5402BEABD6}" dt="2025-04-15T21:28:59.649" v="366" actId="14826"/>
          <ac:picMkLst>
            <pc:docMk/>
            <pc:sldMk cId="1510867281" sldId="415"/>
            <ac:picMk id="47" creationId="{1C31D857-3065-BE32-A44F-3C61DF592D3F}"/>
          </ac:picMkLst>
        </pc:picChg>
        <pc:picChg chg="mod">
          <ac:chgData name="Tammy McClellan" userId="2663c272-a258-4f31-9d5a-8595c4e16df1" providerId="ADAL" clId="{71E6DB7A-DD95-4AA7-AE52-0A5402BEABD6}" dt="2025-04-15T21:29:06.290" v="367" actId="14826"/>
          <ac:picMkLst>
            <pc:docMk/>
            <pc:sldMk cId="1510867281" sldId="415"/>
            <ac:picMk id="48" creationId="{592821D8-8548-940C-4F7B-DA6B7C3BD567}"/>
          </ac:picMkLst>
        </pc:picChg>
        <pc:picChg chg="mod">
          <ac:chgData name="Tammy McClellan" userId="2663c272-a258-4f31-9d5a-8595c4e16df1" providerId="ADAL" clId="{71E6DB7A-DD95-4AA7-AE52-0A5402BEABD6}" dt="2025-04-17T16:52:04.864" v="3206" actId="1076"/>
          <ac:picMkLst>
            <pc:docMk/>
            <pc:sldMk cId="1510867281" sldId="415"/>
            <ac:picMk id="52" creationId="{3EE54EFD-F57E-C20F-EC30-CD3EEA731795}"/>
          </ac:picMkLst>
        </pc:picChg>
        <pc:cxnChg chg="add mod">
          <ac:chgData name="Tammy McClellan" userId="2663c272-a258-4f31-9d5a-8595c4e16df1" providerId="ADAL" clId="{71E6DB7A-DD95-4AA7-AE52-0A5402BEABD6}" dt="2025-04-17T16:53:33.573" v="3217" actId="14100"/>
          <ac:cxnSpMkLst>
            <pc:docMk/>
            <pc:sldMk cId="1510867281" sldId="415"/>
            <ac:cxnSpMk id="57" creationId="{BB767C32-A44F-E62B-F791-69056623E5DB}"/>
          </ac:cxnSpMkLst>
        </pc:cxnChg>
        <pc:cxnChg chg="mod">
          <ac:chgData name="Tammy McClellan" userId="2663c272-a258-4f31-9d5a-8595c4e16df1" providerId="ADAL" clId="{71E6DB7A-DD95-4AA7-AE52-0A5402BEABD6}" dt="2025-04-17T16:57:21.547" v="3221" actId="1076"/>
          <ac:cxnSpMkLst>
            <pc:docMk/>
            <pc:sldMk cId="1510867281" sldId="415"/>
            <ac:cxnSpMk id="60" creationId="{F0B9CDE4-EE7E-ED77-EB05-FBE88E0138E2}"/>
          </ac:cxnSpMkLst>
        </pc:cxnChg>
        <pc:cxnChg chg="add mod">
          <ac:chgData name="Tammy McClellan" userId="2663c272-a258-4f31-9d5a-8595c4e16df1" providerId="ADAL" clId="{71E6DB7A-DD95-4AA7-AE52-0A5402BEABD6}" dt="2025-04-17T16:53:43.753" v="3219" actId="14100"/>
          <ac:cxnSpMkLst>
            <pc:docMk/>
            <pc:sldMk cId="1510867281" sldId="415"/>
            <ac:cxnSpMk id="61" creationId="{EAC728DE-8921-29E7-2F00-515A602E1337}"/>
          </ac:cxnSpMkLst>
        </pc:cxnChg>
        <pc:cxnChg chg="mod">
          <ac:chgData name="Tammy McClellan" userId="2663c272-a258-4f31-9d5a-8595c4e16df1" providerId="ADAL" clId="{71E6DB7A-DD95-4AA7-AE52-0A5402BEABD6}" dt="2025-04-17T16:50:45.438" v="3152" actId="14100"/>
          <ac:cxnSpMkLst>
            <pc:docMk/>
            <pc:sldMk cId="1510867281" sldId="415"/>
            <ac:cxnSpMk id="1027" creationId="{1B848345-95A7-7A78-3D2B-E428AA4F2050}"/>
          </ac:cxnSpMkLst>
        </pc:cxnChg>
        <pc:cxnChg chg="mod">
          <ac:chgData name="Tammy McClellan" userId="2663c272-a258-4f31-9d5a-8595c4e16df1" providerId="ADAL" clId="{71E6DB7A-DD95-4AA7-AE52-0A5402BEABD6}" dt="2025-04-17T16:50:48.920" v="3153" actId="14100"/>
          <ac:cxnSpMkLst>
            <pc:docMk/>
            <pc:sldMk cId="1510867281" sldId="415"/>
            <ac:cxnSpMk id="1030" creationId="{14A10D65-BB14-070E-42D1-206B735146A2}"/>
          </ac:cxnSpMkLst>
        </pc:cxnChg>
        <pc:cxnChg chg="mod">
          <ac:chgData name="Tammy McClellan" userId="2663c272-a258-4f31-9d5a-8595c4e16df1" providerId="ADAL" clId="{71E6DB7A-DD95-4AA7-AE52-0A5402BEABD6}" dt="2025-04-17T16:54:26.044" v="3220" actId="14100"/>
          <ac:cxnSpMkLst>
            <pc:docMk/>
            <pc:sldMk cId="1510867281" sldId="415"/>
            <ac:cxnSpMk id="1039" creationId="{CF950AFB-AAE8-E44E-0640-CA51B7B3838C}"/>
          </ac:cxnSpMkLst>
        </pc:cxnChg>
        <pc:cxnChg chg="mod">
          <ac:chgData name="Tammy McClellan" userId="2663c272-a258-4f31-9d5a-8595c4e16df1" providerId="ADAL" clId="{71E6DB7A-DD95-4AA7-AE52-0A5402BEABD6}" dt="2025-04-17T16:52:10.451" v="3207" actId="14100"/>
          <ac:cxnSpMkLst>
            <pc:docMk/>
            <pc:sldMk cId="1510867281" sldId="415"/>
            <ac:cxnSpMk id="1042" creationId="{ADE2F7E5-B359-5343-6AEA-6FB2A7690E5F}"/>
          </ac:cxnSpMkLst>
        </pc:cxnChg>
      </pc:sldChg>
      <pc:sldChg chg="modSp add del mod">
        <pc:chgData name="Tammy McClellan" userId="2663c272-a258-4f31-9d5a-8595c4e16df1" providerId="ADAL" clId="{71E6DB7A-DD95-4AA7-AE52-0A5402BEABD6}" dt="2025-04-16T18:50:02.748" v="455" actId="2696"/>
        <pc:sldMkLst>
          <pc:docMk/>
          <pc:sldMk cId="1530253776" sldId="423"/>
        </pc:sldMkLst>
      </pc:sldChg>
      <pc:sldChg chg="modSp add del mod">
        <pc:chgData name="Tammy McClellan" userId="2663c272-a258-4f31-9d5a-8595c4e16df1" providerId="ADAL" clId="{71E6DB7A-DD95-4AA7-AE52-0A5402BEABD6}" dt="2025-04-15T16:00:59.984" v="83" actId="47"/>
        <pc:sldMkLst>
          <pc:docMk/>
          <pc:sldMk cId="3313809246" sldId="424"/>
        </pc:sldMkLst>
      </pc:sldChg>
      <pc:sldChg chg="modSp add del mod">
        <pc:chgData name="Tammy McClellan" userId="2663c272-a258-4f31-9d5a-8595c4e16df1" providerId="ADAL" clId="{71E6DB7A-DD95-4AA7-AE52-0A5402BEABD6}" dt="2025-04-16T18:54:29.193" v="466" actId="2696"/>
        <pc:sldMkLst>
          <pc:docMk/>
          <pc:sldMk cId="2126832614" sldId="425"/>
        </pc:sldMkLst>
      </pc:sldChg>
      <pc:sldChg chg="modSp add del mod">
        <pc:chgData name="Tammy McClellan" userId="2663c272-a258-4f31-9d5a-8595c4e16df1" providerId="ADAL" clId="{71E6DB7A-DD95-4AA7-AE52-0A5402BEABD6}" dt="2025-04-15T16:00:59.984" v="83" actId="47"/>
        <pc:sldMkLst>
          <pc:docMk/>
          <pc:sldMk cId="1208283619" sldId="427"/>
        </pc:sldMkLst>
      </pc:sldChg>
      <pc:sldChg chg="modSp add del mod">
        <pc:chgData name="Tammy McClellan" userId="2663c272-a258-4f31-9d5a-8595c4e16df1" providerId="ADAL" clId="{71E6DB7A-DD95-4AA7-AE52-0A5402BEABD6}" dt="2025-04-15T16:00:59.984" v="83" actId="47"/>
        <pc:sldMkLst>
          <pc:docMk/>
          <pc:sldMk cId="2937006434" sldId="431"/>
        </pc:sldMkLst>
      </pc:sldChg>
      <pc:sldChg chg="modSp add del mod ord">
        <pc:chgData name="Tammy McClellan" userId="2663c272-a258-4f31-9d5a-8595c4e16df1" providerId="ADAL" clId="{71E6DB7A-DD95-4AA7-AE52-0A5402BEABD6}" dt="2025-04-16T18:47:52.372" v="452" actId="47"/>
        <pc:sldMkLst>
          <pc:docMk/>
          <pc:sldMk cId="2756926912" sldId="438"/>
        </pc:sldMkLst>
      </pc:sldChg>
      <pc:sldChg chg="modSp add del mod">
        <pc:chgData name="Tammy McClellan" userId="2663c272-a258-4f31-9d5a-8595c4e16df1" providerId="ADAL" clId="{71E6DB7A-DD95-4AA7-AE52-0A5402BEABD6}" dt="2025-04-15T16:00:59.984" v="83" actId="47"/>
        <pc:sldMkLst>
          <pc:docMk/>
          <pc:sldMk cId="261613340" sldId="439"/>
        </pc:sldMkLst>
      </pc:sldChg>
      <pc:sldChg chg="modSp add del mod">
        <pc:chgData name="Tammy McClellan" userId="2663c272-a258-4f31-9d5a-8595c4e16df1" providerId="ADAL" clId="{71E6DB7A-DD95-4AA7-AE52-0A5402BEABD6}" dt="2025-04-15T16:00:59.984" v="83" actId="47"/>
        <pc:sldMkLst>
          <pc:docMk/>
          <pc:sldMk cId="318221466" sldId="440"/>
        </pc:sldMkLst>
      </pc:sldChg>
      <pc:sldChg chg="addSp delSp modSp add mod setBg delDesignElem">
        <pc:chgData name="Tammy McClellan" userId="2663c272-a258-4f31-9d5a-8595c4e16df1" providerId="ADAL" clId="{71E6DB7A-DD95-4AA7-AE52-0A5402BEABD6}" dt="2025-04-16T20:30:22.572" v="2692" actId="1076"/>
        <pc:sldMkLst>
          <pc:docMk/>
          <pc:sldMk cId="4293426240" sldId="2147469901"/>
        </pc:sldMkLst>
        <pc:spChg chg="mod">
          <ac:chgData name="Tammy McClellan" userId="2663c272-a258-4f31-9d5a-8595c4e16df1" providerId="ADAL" clId="{71E6DB7A-DD95-4AA7-AE52-0A5402BEABD6}" dt="2025-04-16T19:07:26.216" v="531"/>
          <ac:spMkLst>
            <pc:docMk/>
            <pc:sldMk cId="4293426240" sldId="2147469901"/>
            <ac:spMk id="2" creationId="{9A0F5747-DDED-9F31-18BC-9FD87E9AE656}"/>
          </ac:spMkLst>
        </pc:spChg>
        <pc:spChg chg="mod">
          <ac:chgData name="Tammy McClellan" userId="2663c272-a258-4f31-9d5a-8595c4e16df1" providerId="ADAL" clId="{71E6DB7A-DD95-4AA7-AE52-0A5402BEABD6}" dt="2025-04-16T19:07:26.216" v="531"/>
          <ac:spMkLst>
            <pc:docMk/>
            <pc:sldMk cId="4293426240" sldId="2147469901"/>
            <ac:spMk id="4" creationId="{AD5AB49E-90EA-0ED8-3D79-1908E8576C8D}"/>
          </ac:spMkLst>
        </pc:spChg>
        <pc:spChg chg="add del">
          <ac:chgData name="Tammy McClellan" userId="2663c272-a258-4f31-9d5a-8595c4e16df1" providerId="ADAL" clId="{71E6DB7A-DD95-4AA7-AE52-0A5402BEABD6}" dt="2025-04-16T19:07:26.216" v="531"/>
          <ac:spMkLst>
            <pc:docMk/>
            <pc:sldMk cId="4293426240" sldId="2147469901"/>
            <ac:spMk id="1031" creationId="{DAD47858-7A44-47E5-AC94-E528B41D13BB}"/>
          </ac:spMkLst>
        </pc:spChg>
        <pc:spChg chg="add del">
          <ac:chgData name="Tammy McClellan" userId="2663c272-a258-4f31-9d5a-8595c4e16df1" providerId="ADAL" clId="{71E6DB7A-DD95-4AA7-AE52-0A5402BEABD6}" dt="2025-04-16T19:07:26.216" v="531"/>
          <ac:spMkLst>
            <pc:docMk/>
            <pc:sldMk cId="4293426240" sldId="2147469901"/>
            <ac:spMk id="1033" creationId="{FC8E1F57-C485-4616-AC2C-9D68B15F8603}"/>
          </ac:spMkLst>
        </pc:spChg>
        <pc:grpChg chg="add del">
          <ac:chgData name="Tammy McClellan" userId="2663c272-a258-4f31-9d5a-8595c4e16df1" providerId="ADAL" clId="{71E6DB7A-DD95-4AA7-AE52-0A5402BEABD6}" dt="2025-04-16T19:07:26.216" v="531"/>
          <ac:grpSpMkLst>
            <pc:docMk/>
            <pc:sldMk cId="4293426240" sldId="2147469901"/>
            <ac:grpSpMk id="1035" creationId="{FADEB545-5434-4CBC-9EA1-61C6A7118FD9}"/>
          </ac:grpSpMkLst>
        </pc:grpChg>
        <pc:picChg chg="mod">
          <ac:chgData name="Tammy McClellan" userId="2663c272-a258-4f31-9d5a-8595c4e16df1" providerId="ADAL" clId="{71E6DB7A-DD95-4AA7-AE52-0A5402BEABD6}" dt="2025-04-16T20:30:22.572" v="2692" actId="1076"/>
          <ac:picMkLst>
            <pc:docMk/>
            <pc:sldMk cId="4293426240" sldId="2147469901"/>
            <ac:picMk id="1026" creationId="{367115F2-6BA9-F150-7A98-C01171CFB81A}"/>
          </ac:picMkLst>
        </pc:picChg>
      </pc:sldChg>
      <pc:sldChg chg="add ord">
        <pc:chgData name="Tammy McClellan" userId="2663c272-a258-4f31-9d5a-8595c4e16df1" providerId="ADAL" clId="{71E6DB7A-DD95-4AA7-AE52-0A5402BEABD6}" dt="2025-04-16T19:14:03.576" v="556"/>
        <pc:sldMkLst>
          <pc:docMk/>
          <pc:sldMk cId="669569164" sldId="2147481849"/>
        </pc:sldMkLst>
      </pc:sldChg>
      <pc:sldChg chg="modSp add modNotesTx">
        <pc:chgData name="Tammy McClellan" userId="2663c272-a258-4f31-9d5a-8595c4e16df1" providerId="ADAL" clId="{71E6DB7A-DD95-4AA7-AE52-0A5402BEABD6}" dt="2025-04-16T20:19:10.376" v="2579" actId="207"/>
        <pc:sldMkLst>
          <pc:docMk/>
          <pc:sldMk cId="2018992626" sldId="2147481850"/>
        </pc:sldMkLst>
        <pc:spChg chg="mod">
          <ac:chgData name="Tammy McClellan" userId="2663c272-a258-4f31-9d5a-8595c4e16df1" providerId="ADAL" clId="{71E6DB7A-DD95-4AA7-AE52-0A5402BEABD6}" dt="2025-04-16T20:19:10.376" v="2579" actId="207"/>
          <ac:spMkLst>
            <pc:docMk/>
            <pc:sldMk cId="2018992626" sldId="2147481850"/>
            <ac:spMk id="17" creationId="{BC52CF2A-1A6D-2831-9411-B6AB30B7E4F9}"/>
          </ac:spMkLst>
        </pc:spChg>
      </pc:sldChg>
      <pc:sldChg chg="modSp add mod modNotesTx">
        <pc:chgData name="Tammy McClellan" userId="2663c272-a258-4f31-9d5a-8595c4e16df1" providerId="ADAL" clId="{71E6DB7A-DD95-4AA7-AE52-0A5402BEABD6}" dt="2025-04-16T20:20:24.144" v="2587" actId="1076"/>
        <pc:sldMkLst>
          <pc:docMk/>
          <pc:sldMk cId="3439839666" sldId="2147481851"/>
        </pc:sldMkLst>
        <pc:spChg chg="mod">
          <ac:chgData name="Tammy McClellan" userId="2663c272-a258-4f31-9d5a-8595c4e16df1" providerId="ADAL" clId="{71E6DB7A-DD95-4AA7-AE52-0A5402BEABD6}" dt="2025-04-16T20:20:24.144" v="2587" actId="1076"/>
          <ac:spMkLst>
            <pc:docMk/>
            <pc:sldMk cId="3439839666" sldId="2147481851"/>
            <ac:spMk id="2" creationId="{AA8489F1-A00B-A8E5-6BD7-13C358BA6E5B}"/>
          </ac:spMkLst>
        </pc:spChg>
        <pc:spChg chg="mod">
          <ac:chgData name="Tammy McClellan" userId="2663c272-a258-4f31-9d5a-8595c4e16df1" providerId="ADAL" clId="{71E6DB7A-DD95-4AA7-AE52-0A5402BEABD6}" dt="2025-04-16T20:20:17.814" v="2586" actId="1076"/>
          <ac:spMkLst>
            <pc:docMk/>
            <pc:sldMk cId="3439839666" sldId="2147481851"/>
            <ac:spMk id="9" creationId="{6BCF10E3-47D8-16F0-127D-B6C937E7C3A1}"/>
          </ac:spMkLst>
        </pc:spChg>
        <pc:spChg chg="mod">
          <ac:chgData name="Tammy McClellan" userId="2663c272-a258-4f31-9d5a-8595c4e16df1" providerId="ADAL" clId="{71E6DB7A-DD95-4AA7-AE52-0A5402BEABD6}" dt="2025-04-16T20:20:09.690" v="2585" actId="1076"/>
          <ac:spMkLst>
            <pc:docMk/>
            <pc:sldMk cId="3439839666" sldId="2147481851"/>
            <ac:spMk id="17" creationId="{3D157C22-D9E6-4890-FC68-2E0AFF8864BA}"/>
          </ac:spMkLst>
        </pc:spChg>
      </pc:sldChg>
      <pc:sldChg chg="modSp add mod modNotesTx">
        <pc:chgData name="Tammy McClellan" userId="2663c272-a258-4f31-9d5a-8595c4e16df1" providerId="ADAL" clId="{71E6DB7A-DD95-4AA7-AE52-0A5402BEABD6}" dt="2025-04-16T20:20:54.018" v="2590" actId="1076"/>
        <pc:sldMkLst>
          <pc:docMk/>
          <pc:sldMk cId="2044067519" sldId="2147481852"/>
        </pc:sldMkLst>
        <pc:spChg chg="mod">
          <ac:chgData name="Tammy McClellan" userId="2663c272-a258-4f31-9d5a-8595c4e16df1" providerId="ADAL" clId="{71E6DB7A-DD95-4AA7-AE52-0A5402BEABD6}" dt="2025-04-16T20:20:50.496" v="2589" actId="1076"/>
          <ac:spMkLst>
            <pc:docMk/>
            <pc:sldMk cId="2044067519" sldId="2147481852"/>
            <ac:spMk id="5" creationId="{45DCFFE7-CAF6-55D0-122E-BCAC8E27EA96}"/>
          </ac:spMkLst>
        </pc:spChg>
        <pc:spChg chg="mod">
          <ac:chgData name="Tammy McClellan" userId="2663c272-a258-4f31-9d5a-8595c4e16df1" providerId="ADAL" clId="{71E6DB7A-DD95-4AA7-AE52-0A5402BEABD6}" dt="2025-04-16T20:20:50.496" v="2589" actId="1076"/>
          <ac:spMkLst>
            <pc:docMk/>
            <pc:sldMk cId="2044067519" sldId="2147481852"/>
            <ac:spMk id="13" creationId="{FE2D4AEA-169F-8AF4-6ADC-0C1949D7B0A0}"/>
          </ac:spMkLst>
        </pc:spChg>
        <pc:spChg chg="mod">
          <ac:chgData name="Tammy McClellan" userId="2663c272-a258-4f31-9d5a-8595c4e16df1" providerId="ADAL" clId="{71E6DB7A-DD95-4AA7-AE52-0A5402BEABD6}" dt="2025-04-16T20:20:35.591" v="2588" actId="207"/>
          <ac:spMkLst>
            <pc:docMk/>
            <pc:sldMk cId="2044067519" sldId="2147481852"/>
            <ac:spMk id="17" creationId="{2E76D053-3C45-9045-BA4F-1B64FB54AE09}"/>
          </ac:spMkLst>
        </pc:spChg>
        <pc:spChg chg="mod">
          <ac:chgData name="Tammy McClellan" userId="2663c272-a258-4f31-9d5a-8595c4e16df1" providerId="ADAL" clId="{71E6DB7A-DD95-4AA7-AE52-0A5402BEABD6}" dt="2025-04-16T20:20:50.496" v="2589" actId="1076"/>
          <ac:spMkLst>
            <pc:docMk/>
            <pc:sldMk cId="2044067519" sldId="2147481852"/>
            <ac:spMk id="35" creationId="{CE88537E-3487-6DAB-C177-EED5AB5567EF}"/>
          </ac:spMkLst>
        </pc:spChg>
        <pc:spChg chg="mod">
          <ac:chgData name="Tammy McClellan" userId="2663c272-a258-4f31-9d5a-8595c4e16df1" providerId="ADAL" clId="{71E6DB7A-DD95-4AA7-AE52-0A5402BEABD6}" dt="2025-04-16T20:20:54.018" v="2590" actId="1076"/>
          <ac:spMkLst>
            <pc:docMk/>
            <pc:sldMk cId="2044067519" sldId="2147481852"/>
            <ac:spMk id="39" creationId="{4E8A26C7-2F2F-AE8A-056E-A3B9361E500E}"/>
          </ac:spMkLst>
        </pc:spChg>
        <pc:spChg chg="mod">
          <ac:chgData name="Tammy McClellan" userId="2663c272-a258-4f31-9d5a-8595c4e16df1" providerId="ADAL" clId="{71E6DB7A-DD95-4AA7-AE52-0A5402BEABD6}" dt="2025-04-16T20:20:50.496" v="2589" actId="1076"/>
          <ac:spMkLst>
            <pc:docMk/>
            <pc:sldMk cId="2044067519" sldId="2147481852"/>
            <ac:spMk id="40" creationId="{3D9454A7-42BF-53BB-8E44-EB651943BCA7}"/>
          </ac:spMkLst>
        </pc:spChg>
        <pc:spChg chg="mod">
          <ac:chgData name="Tammy McClellan" userId="2663c272-a258-4f31-9d5a-8595c4e16df1" providerId="ADAL" clId="{71E6DB7A-DD95-4AA7-AE52-0A5402BEABD6}" dt="2025-04-16T20:20:50.496" v="2589" actId="1076"/>
          <ac:spMkLst>
            <pc:docMk/>
            <pc:sldMk cId="2044067519" sldId="2147481852"/>
            <ac:spMk id="44" creationId="{3F6A6EC7-275C-21E9-A283-E14A4FBFF221}"/>
          </ac:spMkLst>
        </pc:spChg>
        <pc:spChg chg="mod">
          <ac:chgData name="Tammy McClellan" userId="2663c272-a258-4f31-9d5a-8595c4e16df1" providerId="ADAL" clId="{71E6DB7A-DD95-4AA7-AE52-0A5402BEABD6}" dt="2025-04-16T20:20:50.496" v="2589" actId="1076"/>
          <ac:spMkLst>
            <pc:docMk/>
            <pc:sldMk cId="2044067519" sldId="2147481852"/>
            <ac:spMk id="51" creationId="{D64F7BC1-6C7A-1907-2F4F-02FD8E35C5F1}"/>
          </ac:spMkLst>
        </pc:spChg>
        <pc:spChg chg="mod">
          <ac:chgData name="Tammy McClellan" userId="2663c272-a258-4f31-9d5a-8595c4e16df1" providerId="ADAL" clId="{71E6DB7A-DD95-4AA7-AE52-0A5402BEABD6}" dt="2025-04-16T20:20:50.496" v="2589" actId="1076"/>
          <ac:spMkLst>
            <pc:docMk/>
            <pc:sldMk cId="2044067519" sldId="2147481852"/>
            <ac:spMk id="54" creationId="{4FD455D8-EFEC-E791-FD5F-1E28D3C9FE3C}"/>
          </ac:spMkLst>
        </pc:spChg>
        <pc:spChg chg="mod">
          <ac:chgData name="Tammy McClellan" userId="2663c272-a258-4f31-9d5a-8595c4e16df1" providerId="ADAL" clId="{71E6DB7A-DD95-4AA7-AE52-0A5402BEABD6}" dt="2025-04-16T20:20:50.496" v="2589" actId="1076"/>
          <ac:spMkLst>
            <pc:docMk/>
            <pc:sldMk cId="2044067519" sldId="2147481852"/>
            <ac:spMk id="59" creationId="{E137B869-AC07-6916-4A55-4BB5CBA47D4B}"/>
          </ac:spMkLst>
        </pc:spChg>
        <pc:spChg chg="mod">
          <ac:chgData name="Tammy McClellan" userId="2663c272-a258-4f31-9d5a-8595c4e16df1" providerId="ADAL" clId="{71E6DB7A-DD95-4AA7-AE52-0A5402BEABD6}" dt="2025-04-16T20:20:50.496" v="2589" actId="1076"/>
          <ac:spMkLst>
            <pc:docMk/>
            <pc:sldMk cId="2044067519" sldId="2147481852"/>
            <ac:spMk id="85" creationId="{6B7807B1-25BE-8CB1-708B-08407DE67350}"/>
          </ac:spMkLst>
        </pc:spChg>
        <pc:spChg chg="mod">
          <ac:chgData name="Tammy McClellan" userId="2663c272-a258-4f31-9d5a-8595c4e16df1" providerId="ADAL" clId="{71E6DB7A-DD95-4AA7-AE52-0A5402BEABD6}" dt="2025-04-16T20:20:50.496" v="2589" actId="1076"/>
          <ac:spMkLst>
            <pc:docMk/>
            <pc:sldMk cId="2044067519" sldId="2147481852"/>
            <ac:spMk id="103" creationId="{0445A537-BBED-ED06-A047-3BCFBBFEBC28}"/>
          </ac:spMkLst>
        </pc:spChg>
      </pc:sldChg>
      <pc:sldChg chg="modSp add mod modNotesTx">
        <pc:chgData name="Tammy McClellan" userId="2663c272-a258-4f31-9d5a-8595c4e16df1" providerId="ADAL" clId="{71E6DB7A-DD95-4AA7-AE52-0A5402BEABD6}" dt="2025-04-16T20:21:02.763" v="2591" actId="207"/>
        <pc:sldMkLst>
          <pc:docMk/>
          <pc:sldMk cId="3530019286" sldId="2147481853"/>
        </pc:sldMkLst>
        <pc:spChg chg="mod">
          <ac:chgData name="Tammy McClellan" userId="2663c272-a258-4f31-9d5a-8595c4e16df1" providerId="ADAL" clId="{71E6DB7A-DD95-4AA7-AE52-0A5402BEABD6}" dt="2025-04-16T19:29:25.137" v="1419" actId="1076"/>
          <ac:spMkLst>
            <pc:docMk/>
            <pc:sldMk cId="3530019286" sldId="2147481853"/>
            <ac:spMk id="14" creationId="{4F4A300C-5D77-2F82-269F-827CF92EE400}"/>
          </ac:spMkLst>
        </pc:spChg>
        <pc:spChg chg="mod">
          <ac:chgData name="Tammy McClellan" userId="2663c272-a258-4f31-9d5a-8595c4e16df1" providerId="ADAL" clId="{71E6DB7A-DD95-4AA7-AE52-0A5402BEABD6}" dt="2025-04-16T20:21:02.763" v="2591" actId="207"/>
          <ac:spMkLst>
            <pc:docMk/>
            <pc:sldMk cId="3530019286" sldId="2147481853"/>
            <ac:spMk id="17" creationId="{A98A164B-ACAA-9089-603A-7D660012D351}"/>
          </ac:spMkLst>
        </pc:spChg>
        <pc:spChg chg="mod">
          <ac:chgData name="Tammy McClellan" userId="2663c272-a258-4f31-9d5a-8595c4e16df1" providerId="ADAL" clId="{71E6DB7A-DD95-4AA7-AE52-0A5402BEABD6}" dt="2025-04-16T19:29:25.137" v="1419" actId="1076"/>
          <ac:spMkLst>
            <pc:docMk/>
            <pc:sldMk cId="3530019286" sldId="2147481853"/>
            <ac:spMk id="21" creationId="{1C0724AC-2269-3546-0832-ACD803E5A07C}"/>
          </ac:spMkLst>
        </pc:spChg>
        <pc:spChg chg="mod">
          <ac:chgData name="Tammy McClellan" userId="2663c272-a258-4f31-9d5a-8595c4e16df1" providerId="ADAL" clId="{71E6DB7A-DD95-4AA7-AE52-0A5402BEABD6}" dt="2025-04-16T19:29:30.789" v="1420" actId="1076"/>
          <ac:spMkLst>
            <pc:docMk/>
            <pc:sldMk cId="3530019286" sldId="2147481853"/>
            <ac:spMk id="24" creationId="{BF179783-9352-D733-8780-6EFD34618EA9}"/>
          </ac:spMkLst>
        </pc:spChg>
        <pc:spChg chg="mod">
          <ac:chgData name="Tammy McClellan" userId="2663c272-a258-4f31-9d5a-8595c4e16df1" providerId="ADAL" clId="{71E6DB7A-DD95-4AA7-AE52-0A5402BEABD6}" dt="2025-04-16T19:29:38.809" v="1422" actId="1076"/>
          <ac:spMkLst>
            <pc:docMk/>
            <pc:sldMk cId="3530019286" sldId="2147481853"/>
            <ac:spMk id="29" creationId="{DA926331-4870-F5D2-D652-55114CA9D474}"/>
          </ac:spMkLst>
        </pc:spChg>
        <pc:spChg chg="mod">
          <ac:chgData name="Tammy McClellan" userId="2663c272-a258-4f31-9d5a-8595c4e16df1" providerId="ADAL" clId="{71E6DB7A-DD95-4AA7-AE52-0A5402BEABD6}" dt="2025-04-16T19:29:35.485" v="1421" actId="1076"/>
          <ac:spMkLst>
            <pc:docMk/>
            <pc:sldMk cId="3530019286" sldId="2147481853"/>
            <ac:spMk id="36" creationId="{CB8EA9AF-C2A4-05AD-CC49-71DCE61D03FD}"/>
          </ac:spMkLst>
        </pc:spChg>
        <pc:spChg chg="mod">
          <ac:chgData name="Tammy McClellan" userId="2663c272-a258-4f31-9d5a-8595c4e16df1" providerId="ADAL" clId="{71E6DB7A-DD95-4AA7-AE52-0A5402BEABD6}" dt="2025-04-16T19:29:25.137" v="1419" actId="1076"/>
          <ac:spMkLst>
            <pc:docMk/>
            <pc:sldMk cId="3530019286" sldId="2147481853"/>
            <ac:spMk id="37" creationId="{10F1AF73-24D7-0429-EE5C-380367B5BEE7}"/>
          </ac:spMkLst>
        </pc:spChg>
        <pc:spChg chg="mod">
          <ac:chgData name="Tammy McClellan" userId="2663c272-a258-4f31-9d5a-8595c4e16df1" providerId="ADAL" clId="{71E6DB7A-DD95-4AA7-AE52-0A5402BEABD6}" dt="2025-04-16T19:29:25.137" v="1419" actId="1076"/>
          <ac:spMkLst>
            <pc:docMk/>
            <pc:sldMk cId="3530019286" sldId="2147481853"/>
            <ac:spMk id="40" creationId="{7F156698-DBFF-FB3B-067A-3A15E8FC157F}"/>
          </ac:spMkLst>
        </pc:spChg>
        <pc:spChg chg="mod">
          <ac:chgData name="Tammy McClellan" userId="2663c272-a258-4f31-9d5a-8595c4e16df1" providerId="ADAL" clId="{71E6DB7A-DD95-4AA7-AE52-0A5402BEABD6}" dt="2025-04-16T19:29:25.137" v="1419" actId="1076"/>
          <ac:spMkLst>
            <pc:docMk/>
            <pc:sldMk cId="3530019286" sldId="2147481853"/>
            <ac:spMk id="42" creationId="{A4E4B8D0-DF41-D7EF-14CE-238BD4A6E5EC}"/>
          </ac:spMkLst>
        </pc:spChg>
        <pc:spChg chg="mod">
          <ac:chgData name="Tammy McClellan" userId="2663c272-a258-4f31-9d5a-8595c4e16df1" providerId="ADAL" clId="{71E6DB7A-DD95-4AA7-AE52-0A5402BEABD6}" dt="2025-04-16T19:29:25.137" v="1419" actId="1076"/>
          <ac:spMkLst>
            <pc:docMk/>
            <pc:sldMk cId="3530019286" sldId="2147481853"/>
            <ac:spMk id="59" creationId="{14B12D40-5AC3-21D8-98F3-693A41A5C64D}"/>
          </ac:spMkLst>
        </pc:spChg>
        <pc:spChg chg="mod">
          <ac:chgData name="Tammy McClellan" userId="2663c272-a258-4f31-9d5a-8595c4e16df1" providerId="ADAL" clId="{71E6DB7A-DD95-4AA7-AE52-0A5402BEABD6}" dt="2025-04-16T19:29:25.137" v="1419" actId="1076"/>
          <ac:spMkLst>
            <pc:docMk/>
            <pc:sldMk cId="3530019286" sldId="2147481853"/>
            <ac:spMk id="61" creationId="{6EAEBB16-6413-1F26-F418-B9682B9F906F}"/>
          </ac:spMkLst>
        </pc:spChg>
        <pc:spChg chg="mod">
          <ac:chgData name="Tammy McClellan" userId="2663c272-a258-4f31-9d5a-8595c4e16df1" providerId="ADAL" clId="{71E6DB7A-DD95-4AA7-AE52-0A5402BEABD6}" dt="2025-04-16T19:29:25.137" v="1419" actId="1076"/>
          <ac:spMkLst>
            <pc:docMk/>
            <pc:sldMk cId="3530019286" sldId="2147481853"/>
            <ac:spMk id="71" creationId="{D00DD2CC-3128-5666-604B-8A0246F38F53}"/>
          </ac:spMkLst>
        </pc:spChg>
        <pc:spChg chg="mod">
          <ac:chgData name="Tammy McClellan" userId="2663c272-a258-4f31-9d5a-8595c4e16df1" providerId="ADAL" clId="{71E6DB7A-DD95-4AA7-AE52-0A5402BEABD6}" dt="2025-04-16T19:29:25.137" v="1419" actId="1076"/>
          <ac:spMkLst>
            <pc:docMk/>
            <pc:sldMk cId="3530019286" sldId="2147481853"/>
            <ac:spMk id="76" creationId="{58B80A39-9E76-A7C6-2A2B-5B55D2306BFC}"/>
          </ac:spMkLst>
        </pc:spChg>
        <pc:spChg chg="mod">
          <ac:chgData name="Tammy McClellan" userId="2663c272-a258-4f31-9d5a-8595c4e16df1" providerId="ADAL" clId="{71E6DB7A-DD95-4AA7-AE52-0A5402BEABD6}" dt="2025-04-16T19:29:25.137" v="1419" actId="1076"/>
          <ac:spMkLst>
            <pc:docMk/>
            <pc:sldMk cId="3530019286" sldId="2147481853"/>
            <ac:spMk id="81" creationId="{BABF4E9E-127F-562D-109E-20B453DD7B77}"/>
          </ac:spMkLst>
        </pc:spChg>
      </pc:sldChg>
      <pc:sldChg chg="modSp add mod modNotesTx">
        <pc:chgData name="Tammy McClellan" userId="2663c272-a258-4f31-9d5a-8595c4e16df1" providerId="ADAL" clId="{71E6DB7A-DD95-4AA7-AE52-0A5402BEABD6}" dt="2025-04-16T20:21:12.505" v="2592" actId="207"/>
        <pc:sldMkLst>
          <pc:docMk/>
          <pc:sldMk cId="563691935" sldId="2147481854"/>
        </pc:sldMkLst>
        <pc:spChg chg="mod">
          <ac:chgData name="Tammy McClellan" userId="2663c272-a258-4f31-9d5a-8595c4e16df1" providerId="ADAL" clId="{71E6DB7A-DD95-4AA7-AE52-0A5402BEABD6}" dt="2025-04-16T20:21:12.505" v="2592" actId="207"/>
          <ac:spMkLst>
            <pc:docMk/>
            <pc:sldMk cId="563691935" sldId="2147481854"/>
            <ac:spMk id="17" creationId="{9CB7B836-6E1D-3CF5-50C4-0CCA3120575E}"/>
          </ac:spMkLst>
        </pc:spChg>
        <pc:spChg chg="mod">
          <ac:chgData name="Tammy McClellan" userId="2663c272-a258-4f31-9d5a-8595c4e16df1" providerId="ADAL" clId="{71E6DB7A-DD95-4AA7-AE52-0A5402BEABD6}" dt="2025-04-16T19:30:14.013" v="1423" actId="1076"/>
          <ac:spMkLst>
            <pc:docMk/>
            <pc:sldMk cId="563691935" sldId="2147481854"/>
            <ac:spMk id="130" creationId="{711C128B-854F-4EBC-05AA-CCFF5E9849BE}"/>
          </ac:spMkLst>
        </pc:spChg>
        <pc:spChg chg="mod">
          <ac:chgData name="Tammy McClellan" userId="2663c272-a258-4f31-9d5a-8595c4e16df1" providerId="ADAL" clId="{71E6DB7A-DD95-4AA7-AE52-0A5402BEABD6}" dt="2025-04-16T19:30:14.013" v="1423" actId="1076"/>
          <ac:spMkLst>
            <pc:docMk/>
            <pc:sldMk cId="563691935" sldId="2147481854"/>
            <ac:spMk id="138" creationId="{02E92AFC-91CA-273C-B646-1AC1890B8D1B}"/>
          </ac:spMkLst>
        </pc:spChg>
        <pc:spChg chg="mod">
          <ac:chgData name="Tammy McClellan" userId="2663c272-a258-4f31-9d5a-8595c4e16df1" providerId="ADAL" clId="{71E6DB7A-DD95-4AA7-AE52-0A5402BEABD6}" dt="2025-04-16T19:30:14.013" v="1423" actId="1076"/>
          <ac:spMkLst>
            <pc:docMk/>
            <pc:sldMk cId="563691935" sldId="2147481854"/>
            <ac:spMk id="140" creationId="{C0D6BD77-791A-A122-4774-AFDE018290E3}"/>
          </ac:spMkLst>
        </pc:spChg>
        <pc:spChg chg="mod">
          <ac:chgData name="Tammy McClellan" userId="2663c272-a258-4f31-9d5a-8595c4e16df1" providerId="ADAL" clId="{71E6DB7A-DD95-4AA7-AE52-0A5402BEABD6}" dt="2025-04-16T19:30:14.013" v="1423" actId="1076"/>
          <ac:spMkLst>
            <pc:docMk/>
            <pc:sldMk cId="563691935" sldId="2147481854"/>
            <ac:spMk id="162" creationId="{122EDBE1-60F4-9EBE-7B4F-2F1D33B763AA}"/>
          </ac:spMkLst>
        </pc:spChg>
        <pc:spChg chg="mod">
          <ac:chgData name="Tammy McClellan" userId="2663c272-a258-4f31-9d5a-8595c4e16df1" providerId="ADAL" clId="{71E6DB7A-DD95-4AA7-AE52-0A5402BEABD6}" dt="2025-04-16T19:30:14.013" v="1423" actId="1076"/>
          <ac:spMkLst>
            <pc:docMk/>
            <pc:sldMk cId="563691935" sldId="2147481854"/>
            <ac:spMk id="164" creationId="{F6326AA5-C3A8-DDC1-BA51-7883C908E2BD}"/>
          </ac:spMkLst>
        </pc:spChg>
        <pc:spChg chg="mod">
          <ac:chgData name="Tammy McClellan" userId="2663c272-a258-4f31-9d5a-8595c4e16df1" providerId="ADAL" clId="{71E6DB7A-DD95-4AA7-AE52-0A5402BEABD6}" dt="2025-04-16T19:30:14.013" v="1423" actId="1076"/>
          <ac:spMkLst>
            <pc:docMk/>
            <pc:sldMk cId="563691935" sldId="2147481854"/>
            <ac:spMk id="175" creationId="{A0A6158E-9460-715C-4A90-94E7D6ED2FBA}"/>
          </ac:spMkLst>
        </pc:spChg>
        <pc:spChg chg="mod">
          <ac:chgData name="Tammy McClellan" userId="2663c272-a258-4f31-9d5a-8595c4e16df1" providerId="ADAL" clId="{71E6DB7A-DD95-4AA7-AE52-0A5402BEABD6}" dt="2025-04-16T19:30:14.013" v="1423" actId="1076"/>
          <ac:spMkLst>
            <pc:docMk/>
            <pc:sldMk cId="563691935" sldId="2147481854"/>
            <ac:spMk id="176" creationId="{59C5E92C-0389-6DAF-8ABB-931186921F5A}"/>
          </ac:spMkLst>
        </pc:spChg>
        <pc:spChg chg="mod">
          <ac:chgData name="Tammy McClellan" userId="2663c272-a258-4f31-9d5a-8595c4e16df1" providerId="ADAL" clId="{71E6DB7A-DD95-4AA7-AE52-0A5402BEABD6}" dt="2025-04-16T19:30:14.013" v="1423" actId="1076"/>
          <ac:spMkLst>
            <pc:docMk/>
            <pc:sldMk cId="563691935" sldId="2147481854"/>
            <ac:spMk id="178" creationId="{DE9B551F-6DD4-82A7-E2BF-ABBF2F74C9E6}"/>
          </ac:spMkLst>
        </pc:spChg>
        <pc:spChg chg="mod">
          <ac:chgData name="Tammy McClellan" userId="2663c272-a258-4f31-9d5a-8595c4e16df1" providerId="ADAL" clId="{71E6DB7A-DD95-4AA7-AE52-0A5402BEABD6}" dt="2025-04-16T19:30:14.013" v="1423" actId="1076"/>
          <ac:spMkLst>
            <pc:docMk/>
            <pc:sldMk cId="563691935" sldId="2147481854"/>
            <ac:spMk id="183" creationId="{EB4FF77B-10DA-2479-A81C-56EF72E67824}"/>
          </ac:spMkLst>
        </pc:spChg>
        <pc:spChg chg="mod">
          <ac:chgData name="Tammy McClellan" userId="2663c272-a258-4f31-9d5a-8595c4e16df1" providerId="ADAL" clId="{71E6DB7A-DD95-4AA7-AE52-0A5402BEABD6}" dt="2025-04-16T19:30:14.013" v="1423" actId="1076"/>
          <ac:spMkLst>
            <pc:docMk/>
            <pc:sldMk cId="563691935" sldId="2147481854"/>
            <ac:spMk id="184" creationId="{EF6F32CD-2C7B-0876-4766-70FEA9A45DA8}"/>
          </ac:spMkLst>
        </pc:spChg>
      </pc:sldChg>
      <pc:sldChg chg="modSp add mod modNotesTx">
        <pc:chgData name="Tammy McClellan" userId="2663c272-a258-4f31-9d5a-8595c4e16df1" providerId="ADAL" clId="{71E6DB7A-DD95-4AA7-AE52-0A5402BEABD6}" dt="2025-04-16T20:21:18.880" v="2593" actId="207"/>
        <pc:sldMkLst>
          <pc:docMk/>
          <pc:sldMk cId="4238699362" sldId="2147481855"/>
        </pc:sldMkLst>
        <pc:spChg chg="mod">
          <ac:chgData name="Tammy McClellan" userId="2663c272-a258-4f31-9d5a-8595c4e16df1" providerId="ADAL" clId="{71E6DB7A-DD95-4AA7-AE52-0A5402BEABD6}" dt="2025-04-16T19:30:44.494" v="1425" actId="14100"/>
          <ac:spMkLst>
            <pc:docMk/>
            <pc:sldMk cId="4238699362" sldId="2147481855"/>
            <ac:spMk id="6" creationId="{4124C8B7-97B2-E593-F1DC-0218E52073FF}"/>
          </ac:spMkLst>
        </pc:spChg>
        <pc:spChg chg="mod">
          <ac:chgData name="Tammy McClellan" userId="2663c272-a258-4f31-9d5a-8595c4e16df1" providerId="ADAL" clId="{71E6DB7A-DD95-4AA7-AE52-0A5402BEABD6}" dt="2025-04-16T20:21:18.880" v="2593" actId="207"/>
          <ac:spMkLst>
            <pc:docMk/>
            <pc:sldMk cId="4238699362" sldId="2147481855"/>
            <ac:spMk id="17" creationId="{E0C77F40-65F3-3A9E-889A-6E1392799B2B}"/>
          </ac:spMkLst>
        </pc:spChg>
        <pc:spChg chg="mod">
          <ac:chgData name="Tammy McClellan" userId="2663c272-a258-4f31-9d5a-8595c4e16df1" providerId="ADAL" clId="{71E6DB7A-DD95-4AA7-AE52-0A5402BEABD6}" dt="2025-04-16T19:35:00.583" v="1792" actId="1076"/>
          <ac:spMkLst>
            <pc:docMk/>
            <pc:sldMk cId="4238699362" sldId="2147481855"/>
            <ac:spMk id="65" creationId="{9A02B1F0-93A2-2D94-7D12-3EF3ABE7BF85}"/>
          </ac:spMkLst>
        </pc:spChg>
        <pc:spChg chg="mod">
          <ac:chgData name="Tammy McClellan" userId="2663c272-a258-4f31-9d5a-8595c4e16df1" providerId="ADAL" clId="{71E6DB7A-DD95-4AA7-AE52-0A5402BEABD6}" dt="2025-04-16T19:35:28.010" v="1831" actId="1076"/>
          <ac:spMkLst>
            <pc:docMk/>
            <pc:sldMk cId="4238699362" sldId="2147481855"/>
            <ac:spMk id="133" creationId="{E95727FA-0DEE-361B-DE6D-7B553A7271D0}"/>
          </ac:spMkLst>
        </pc:spChg>
        <pc:spChg chg="mod">
          <ac:chgData name="Tammy McClellan" userId="2663c272-a258-4f31-9d5a-8595c4e16df1" providerId="ADAL" clId="{71E6DB7A-DD95-4AA7-AE52-0A5402BEABD6}" dt="2025-04-16T19:35:37.828" v="1832" actId="14100"/>
          <ac:spMkLst>
            <pc:docMk/>
            <pc:sldMk cId="4238699362" sldId="2147481855"/>
            <ac:spMk id="138" creationId="{FA1DB86D-4DF2-9BBE-94FA-CD6D00A347F0}"/>
          </ac:spMkLst>
        </pc:spChg>
        <pc:grpChg chg="mod">
          <ac:chgData name="Tammy McClellan" userId="2663c272-a258-4f31-9d5a-8595c4e16df1" providerId="ADAL" clId="{71E6DB7A-DD95-4AA7-AE52-0A5402BEABD6}" dt="2025-04-16T19:30:44.494" v="1425" actId="14100"/>
          <ac:grpSpMkLst>
            <pc:docMk/>
            <pc:sldMk cId="4238699362" sldId="2147481855"/>
            <ac:grpSpMk id="12" creationId="{A21DFEF5-D347-77E5-F23D-6009C559A855}"/>
          </ac:grpSpMkLst>
        </pc:grpChg>
      </pc:sldChg>
      <pc:sldChg chg="modSp add mod modShow">
        <pc:chgData name="Tammy McClellan" userId="2663c272-a258-4f31-9d5a-8595c4e16df1" providerId="ADAL" clId="{71E6DB7A-DD95-4AA7-AE52-0A5402BEABD6}" dt="2025-04-23T12:49:29.450" v="3302" actId="729"/>
        <pc:sldMkLst>
          <pc:docMk/>
          <pc:sldMk cId="4280481235" sldId="2147481858"/>
        </pc:sldMkLst>
        <pc:spChg chg="mod">
          <ac:chgData name="Tammy McClellan" userId="2663c272-a258-4f31-9d5a-8595c4e16df1" providerId="ADAL" clId="{71E6DB7A-DD95-4AA7-AE52-0A5402BEABD6}" dt="2025-04-16T19:38:42.245" v="1838" actId="14100"/>
          <ac:spMkLst>
            <pc:docMk/>
            <pc:sldMk cId="4280481235" sldId="2147481858"/>
            <ac:spMk id="8" creationId="{7DA0B796-87BB-1386-DA3D-24BAB82CDD96}"/>
          </ac:spMkLst>
        </pc:spChg>
        <pc:spChg chg="mod">
          <ac:chgData name="Tammy McClellan" userId="2663c272-a258-4f31-9d5a-8595c4e16df1" providerId="ADAL" clId="{71E6DB7A-DD95-4AA7-AE52-0A5402BEABD6}" dt="2025-04-16T19:38:31.836" v="1836" actId="1076"/>
          <ac:spMkLst>
            <pc:docMk/>
            <pc:sldMk cId="4280481235" sldId="2147481858"/>
            <ac:spMk id="9" creationId="{1C984400-B93C-EE7B-9031-31C3C874C635}"/>
          </ac:spMkLst>
        </pc:spChg>
        <pc:spChg chg="mod">
          <ac:chgData name="Tammy McClellan" userId="2663c272-a258-4f31-9d5a-8595c4e16df1" providerId="ADAL" clId="{71E6DB7A-DD95-4AA7-AE52-0A5402BEABD6}" dt="2025-04-16T19:38:28.896" v="1835" actId="1076"/>
          <ac:spMkLst>
            <pc:docMk/>
            <pc:sldMk cId="4280481235" sldId="2147481858"/>
            <ac:spMk id="10" creationId="{DB2BF1C3-7B76-4BE6-8DD4-1053BBB79E69}"/>
          </ac:spMkLst>
        </pc:spChg>
        <pc:spChg chg="mod">
          <ac:chgData name="Tammy McClellan" userId="2663c272-a258-4f31-9d5a-8595c4e16df1" providerId="ADAL" clId="{71E6DB7A-DD95-4AA7-AE52-0A5402BEABD6}" dt="2025-04-16T20:21:28.173" v="2594" actId="207"/>
          <ac:spMkLst>
            <pc:docMk/>
            <pc:sldMk cId="4280481235" sldId="2147481858"/>
            <ac:spMk id="17" creationId="{29F71919-DC47-7C44-44D1-B1DCDAC7839E}"/>
          </ac:spMkLst>
        </pc:spChg>
        <pc:spChg chg="mod">
          <ac:chgData name="Tammy McClellan" userId="2663c272-a258-4f31-9d5a-8595c4e16df1" providerId="ADAL" clId="{71E6DB7A-DD95-4AA7-AE52-0A5402BEABD6}" dt="2025-04-16T19:38:35.953" v="1837" actId="1076"/>
          <ac:spMkLst>
            <pc:docMk/>
            <pc:sldMk cId="4280481235" sldId="2147481858"/>
            <ac:spMk id="187" creationId="{A5E023AF-04D2-180D-C5AB-F80491670AA3}"/>
          </ac:spMkLst>
        </pc:spChg>
      </pc:sldChg>
      <pc:sldChg chg="modSp add mod modNotesTx">
        <pc:chgData name="Tammy McClellan" userId="2663c272-a258-4f31-9d5a-8595c4e16df1" providerId="ADAL" clId="{71E6DB7A-DD95-4AA7-AE52-0A5402BEABD6}" dt="2025-04-17T16:46:20.639" v="3135" actId="313"/>
        <pc:sldMkLst>
          <pc:docMk/>
          <pc:sldMk cId="1352814471" sldId="2147481859"/>
        </pc:sldMkLst>
        <pc:spChg chg="mod">
          <ac:chgData name="Tammy McClellan" userId="2663c272-a258-4f31-9d5a-8595c4e16df1" providerId="ADAL" clId="{71E6DB7A-DD95-4AA7-AE52-0A5402BEABD6}" dt="2025-04-16T19:31:21.328" v="1430" actId="14100"/>
          <ac:spMkLst>
            <pc:docMk/>
            <pc:sldMk cId="1352814471" sldId="2147481859"/>
            <ac:spMk id="2" creationId="{369787D2-1B1F-BA12-29E9-FCD838FC7D8A}"/>
          </ac:spMkLst>
        </pc:spChg>
        <pc:spChg chg="mod">
          <ac:chgData name="Tammy McClellan" userId="2663c272-a258-4f31-9d5a-8595c4e16df1" providerId="ADAL" clId="{71E6DB7A-DD95-4AA7-AE52-0A5402BEABD6}" dt="2025-04-16T20:35:11.566" v="2847" actId="33524"/>
          <ac:spMkLst>
            <pc:docMk/>
            <pc:sldMk cId="1352814471" sldId="2147481859"/>
            <ac:spMk id="17" creationId="{5ABF9998-FA27-55CF-3AD1-755A3D799B49}"/>
          </ac:spMkLst>
        </pc:spChg>
        <pc:spChg chg="mod">
          <ac:chgData name="Tammy McClellan" userId="2663c272-a258-4f31-9d5a-8595c4e16df1" providerId="ADAL" clId="{71E6DB7A-DD95-4AA7-AE52-0A5402BEABD6}" dt="2025-04-16T19:31:16.939" v="1429" actId="1076"/>
          <ac:spMkLst>
            <pc:docMk/>
            <pc:sldMk cId="1352814471" sldId="2147481859"/>
            <ac:spMk id="49" creationId="{398C2A72-CC2D-2336-1A3B-52764C46369A}"/>
          </ac:spMkLst>
        </pc:spChg>
        <pc:spChg chg="mod">
          <ac:chgData name="Tammy McClellan" userId="2663c272-a258-4f31-9d5a-8595c4e16df1" providerId="ADAL" clId="{71E6DB7A-DD95-4AA7-AE52-0A5402BEABD6}" dt="2025-04-16T19:31:16.939" v="1429" actId="1076"/>
          <ac:spMkLst>
            <pc:docMk/>
            <pc:sldMk cId="1352814471" sldId="2147481859"/>
            <ac:spMk id="65" creationId="{599E32AC-8ACD-04F9-9F7C-A2AC11CF3B40}"/>
          </ac:spMkLst>
        </pc:spChg>
        <pc:spChg chg="mod">
          <ac:chgData name="Tammy McClellan" userId="2663c272-a258-4f31-9d5a-8595c4e16df1" providerId="ADAL" clId="{71E6DB7A-DD95-4AA7-AE52-0A5402BEABD6}" dt="2025-04-16T19:31:16.939" v="1429" actId="1076"/>
          <ac:spMkLst>
            <pc:docMk/>
            <pc:sldMk cId="1352814471" sldId="2147481859"/>
            <ac:spMk id="90" creationId="{DC6BDF74-9151-CF89-B4A6-11B7647C332F}"/>
          </ac:spMkLst>
        </pc:spChg>
        <pc:spChg chg="mod">
          <ac:chgData name="Tammy McClellan" userId="2663c272-a258-4f31-9d5a-8595c4e16df1" providerId="ADAL" clId="{71E6DB7A-DD95-4AA7-AE52-0A5402BEABD6}" dt="2025-04-16T19:31:16.939" v="1429" actId="1076"/>
          <ac:spMkLst>
            <pc:docMk/>
            <pc:sldMk cId="1352814471" sldId="2147481859"/>
            <ac:spMk id="91" creationId="{1E99AEF7-A8B6-E175-AC02-E805EB4E6393}"/>
          </ac:spMkLst>
        </pc:spChg>
        <pc:spChg chg="mod">
          <ac:chgData name="Tammy McClellan" userId="2663c272-a258-4f31-9d5a-8595c4e16df1" providerId="ADAL" clId="{71E6DB7A-DD95-4AA7-AE52-0A5402BEABD6}" dt="2025-04-16T19:31:16.939" v="1429" actId="1076"/>
          <ac:spMkLst>
            <pc:docMk/>
            <pc:sldMk cId="1352814471" sldId="2147481859"/>
            <ac:spMk id="103" creationId="{8A7B673E-B563-74A4-C7A9-8A348646F26F}"/>
          </ac:spMkLst>
        </pc:spChg>
        <pc:spChg chg="mod">
          <ac:chgData name="Tammy McClellan" userId="2663c272-a258-4f31-9d5a-8595c4e16df1" providerId="ADAL" clId="{71E6DB7A-DD95-4AA7-AE52-0A5402BEABD6}" dt="2025-04-16T19:31:16.939" v="1429" actId="1076"/>
          <ac:spMkLst>
            <pc:docMk/>
            <pc:sldMk cId="1352814471" sldId="2147481859"/>
            <ac:spMk id="138" creationId="{DC809865-8B84-463D-164E-7FEEA3970D92}"/>
          </ac:spMkLst>
        </pc:spChg>
        <pc:grpChg chg="mod">
          <ac:chgData name="Tammy McClellan" userId="2663c272-a258-4f31-9d5a-8595c4e16df1" providerId="ADAL" clId="{71E6DB7A-DD95-4AA7-AE52-0A5402BEABD6}" dt="2025-04-16T19:31:21.328" v="1430" actId="14100"/>
          <ac:grpSpMkLst>
            <pc:docMk/>
            <pc:sldMk cId="1352814471" sldId="2147481859"/>
            <ac:grpSpMk id="7" creationId="{587E00B6-EB5D-9D7A-8726-D536631B55E7}"/>
          </ac:grpSpMkLst>
        </pc:grpChg>
        <pc:grpChg chg="mod">
          <ac:chgData name="Tammy McClellan" userId="2663c272-a258-4f31-9d5a-8595c4e16df1" providerId="ADAL" clId="{71E6DB7A-DD95-4AA7-AE52-0A5402BEABD6}" dt="2025-04-16T19:31:21.328" v="1430" actId="14100"/>
          <ac:grpSpMkLst>
            <pc:docMk/>
            <pc:sldMk cId="1352814471" sldId="2147481859"/>
            <ac:grpSpMk id="8" creationId="{864C270A-E927-0113-DAB1-EF95000FCB94}"/>
          </ac:grpSpMkLst>
        </pc:grpChg>
        <pc:grpChg chg="mod">
          <ac:chgData name="Tammy McClellan" userId="2663c272-a258-4f31-9d5a-8595c4e16df1" providerId="ADAL" clId="{71E6DB7A-DD95-4AA7-AE52-0A5402BEABD6}" dt="2025-04-16T19:31:21.328" v="1430" actId="14100"/>
          <ac:grpSpMkLst>
            <pc:docMk/>
            <pc:sldMk cId="1352814471" sldId="2147481859"/>
            <ac:grpSpMk id="9" creationId="{16BB52D1-9107-EE72-E06F-A584EDCD24DF}"/>
          </ac:grpSpMkLst>
        </pc:grpChg>
        <pc:grpChg chg="mod">
          <ac:chgData name="Tammy McClellan" userId="2663c272-a258-4f31-9d5a-8595c4e16df1" providerId="ADAL" clId="{71E6DB7A-DD95-4AA7-AE52-0A5402BEABD6}" dt="2025-04-16T19:31:21.328" v="1430" actId="14100"/>
          <ac:grpSpMkLst>
            <pc:docMk/>
            <pc:sldMk cId="1352814471" sldId="2147481859"/>
            <ac:grpSpMk id="10" creationId="{E956046C-86B3-ECE1-D6F0-BFD48BCA7910}"/>
          </ac:grpSpMkLst>
        </pc:grpChg>
        <pc:grpChg chg="mod">
          <ac:chgData name="Tammy McClellan" userId="2663c272-a258-4f31-9d5a-8595c4e16df1" providerId="ADAL" clId="{71E6DB7A-DD95-4AA7-AE52-0A5402BEABD6}" dt="2025-04-16T19:31:21.328" v="1430" actId="14100"/>
          <ac:grpSpMkLst>
            <pc:docMk/>
            <pc:sldMk cId="1352814471" sldId="2147481859"/>
            <ac:grpSpMk id="11" creationId="{D719D6F2-393C-C062-86D6-B9D2DA14DA98}"/>
          </ac:grpSpMkLst>
        </pc:grpChg>
        <pc:grpChg chg="mod">
          <ac:chgData name="Tammy McClellan" userId="2663c272-a258-4f31-9d5a-8595c4e16df1" providerId="ADAL" clId="{71E6DB7A-DD95-4AA7-AE52-0A5402BEABD6}" dt="2025-04-16T19:31:21.328" v="1430" actId="14100"/>
          <ac:grpSpMkLst>
            <pc:docMk/>
            <pc:sldMk cId="1352814471" sldId="2147481859"/>
            <ac:grpSpMk id="12" creationId="{D37E73C2-1BB1-6EAE-2FEB-5E6F26DD71F3}"/>
          </ac:grpSpMkLst>
        </pc:grpChg>
        <pc:cxnChg chg="mod">
          <ac:chgData name="Tammy McClellan" userId="2663c272-a258-4f31-9d5a-8595c4e16df1" providerId="ADAL" clId="{71E6DB7A-DD95-4AA7-AE52-0A5402BEABD6}" dt="2025-04-16T19:31:21.328" v="1430" actId="14100"/>
          <ac:cxnSpMkLst>
            <pc:docMk/>
            <pc:sldMk cId="1352814471" sldId="2147481859"/>
            <ac:cxnSpMk id="44" creationId="{BE9379DD-39D2-7F68-5DB1-E271CBCC5FC4}"/>
          </ac:cxnSpMkLst>
        </pc:cxnChg>
        <pc:cxnChg chg="mod">
          <ac:chgData name="Tammy McClellan" userId="2663c272-a258-4f31-9d5a-8595c4e16df1" providerId="ADAL" clId="{71E6DB7A-DD95-4AA7-AE52-0A5402BEABD6}" dt="2025-04-16T19:31:21.328" v="1430" actId="14100"/>
          <ac:cxnSpMkLst>
            <pc:docMk/>
            <pc:sldMk cId="1352814471" sldId="2147481859"/>
            <ac:cxnSpMk id="46" creationId="{63425453-47D9-0C3F-4481-1960EDF31B64}"/>
          </ac:cxnSpMkLst>
        </pc:cxnChg>
        <pc:cxnChg chg="mod">
          <ac:chgData name="Tammy McClellan" userId="2663c272-a258-4f31-9d5a-8595c4e16df1" providerId="ADAL" clId="{71E6DB7A-DD95-4AA7-AE52-0A5402BEABD6}" dt="2025-04-16T19:31:21.328" v="1430" actId="14100"/>
          <ac:cxnSpMkLst>
            <pc:docMk/>
            <pc:sldMk cId="1352814471" sldId="2147481859"/>
            <ac:cxnSpMk id="48" creationId="{1D4BF906-064A-EE5D-4E93-E9E0EE1CAACA}"/>
          </ac:cxnSpMkLst>
        </pc:cxnChg>
      </pc:sldChg>
      <pc:sldChg chg="modSp add del">
        <pc:chgData name="Tammy McClellan" userId="2663c272-a258-4f31-9d5a-8595c4e16df1" providerId="ADAL" clId="{71E6DB7A-DD95-4AA7-AE52-0A5402BEABD6}" dt="2025-04-16T19:44:54.910" v="2562" actId="47"/>
        <pc:sldMkLst>
          <pc:docMk/>
          <pc:sldMk cId="1544619452" sldId="2147481864"/>
        </pc:sldMkLst>
      </pc:sldChg>
      <pc:sldChg chg="addSp delSp modSp mod setBg modNotesTx">
        <pc:chgData name="Tammy McClellan" userId="2663c272-a258-4f31-9d5a-8595c4e16df1" providerId="ADAL" clId="{71E6DB7A-DD95-4AA7-AE52-0A5402BEABD6}" dt="2025-04-17T19:50:53.083" v="3300" actId="20577"/>
        <pc:sldMkLst>
          <pc:docMk/>
          <pc:sldMk cId="2298814127" sldId="2147481973"/>
        </pc:sldMkLst>
        <pc:spChg chg="add mod">
          <ac:chgData name="Tammy McClellan" userId="2663c272-a258-4f31-9d5a-8595c4e16df1" providerId="ADAL" clId="{71E6DB7A-DD95-4AA7-AE52-0A5402BEABD6}" dt="2025-04-17T16:29:37.944" v="3007" actId="20577"/>
          <ac:spMkLst>
            <pc:docMk/>
            <pc:sldMk cId="2298814127" sldId="2147481973"/>
            <ac:spMk id="3" creationId="{163B6D22-0784-0E30-E7F0-5E616301D0BB}"/>
          </ac:spMkLst>
        </pc:spChg>
      </pc:sldChg>
      <pc:sldChg chg="addSp modSp new mod">
        <pc:chgData name="Tammy McClellan" userId="2663c272-a258-4f31-9d5a-8595c4e16df1" providerId="ADAL" clId="{71E6DB7A-DD95-4AA7-AE52-0A5402BEABD6}" dt="2025-04-17T17:06:29.746" v="3227" actId="1076"/>
        <pc:sldMkLst>
          <pc:docMk/>
          <pc:sldMk cId="395719393" sldId="2147481974"/>
        </pc:sldMkLst>
        <pc:spChg chg="mod">
          <ac:chgData name="Tammy McClellan" userId="2663c272-a258-4f31-9d5a-8595c4e16df1" providerId="ADAL" clId="{71E6DB7A-DD95-4AA7-AE52-0A5402BEABD6}" dt="2025-04-16T20:21:56.013" v="2597" actId="207"/>
          <ac:spMkLst>
            <pc:docMk/>
            <pc:sldMk cId="395719393" sldId="2147481974"/>
            <ac:spMk id="2" creationId="{63C34B6B-21A6-D340-EA1D-64B3DCBE094D}"/>
          </ac:spMkLst>
        </pc:spChg>
        <pc:spChg chg="add mod">
          <ac:chgData name="Tammy McClellan" userId="2663c272-a258-4f31-9d5a-8595c4e16df1" providerId="ADAL" clId="{71E6DB7A-DD95-4AA7-AE52-0A5402BEABD6}" dt="2025-04-17T17:06:29.746" v="3227" actId="1076"/>
          <ac:spMkLst>
            <pc:docMk/>
            <pc:sldMk cId="395719393" sldId="2147481974"/>
            <ac:spMk id="4" creationId="{3FC99390-9241-D47B-6FEF-686A6369BAB4}"/>
          </ac:spMkLst>
        </pc:spChg>
      </pc:sldChg>
      <pc:sldChg chg="modSp add del mod">
        <pc:chgData name="Tammy McClellan" userId="2663c272-a258-4f31-9d5a-8595c4e16df1" providerId="ADAL" clId="{71E6DB7A-DD95-4AA7-AE52-0A5402BEABD6}" dt="2025-04-08T20:40:43.500" v="27"/>
        <pc:sldMkLst>
          <pc:docMk/>
          <pc:sldMk cId="754964058" sldId="2147481974"/>
        </pc:sldMkLst>
      </pc:sldChg>
      <pc:sldChg chg="modSp add del mod">
        <pc:chgData name="Tammy McClellan" userId="2663c272-a258-4f31-9d5a-8595c4e16df1" providerId="ADAL" clId="{71E6DB7A-DD95-4AA7-AE52-0A5402BEABD6}" dt="2025-04-08T20:40:43.500" v="27"/>
        <pc:sldMkLst>
          <pc:docMk/>
          <pc:sldMk cId="1047774097" sldId="2147481975"/>
        </pc:sldMkLst>
      </pc:sldChg>
      <pc:sldChg chg="addSp delSp modSp new mod setBg modClrScheme delDesignElem chgLayout modNotesTx">
        <pc:chgData name="Tammy McClellan" userId="2663c272-a258-4f31-9d5a-8595c4e16df1" providerId="ADAL" clId="{71E6DB7A-DD95-4AA7-AE52-0A5402BEABD6}" dt="2025-04-17T16:39:24.227" v="3134" actId="20577"/>
        <pc:sldMkLst>
          <pc:docMk/>
          <pc:sldMk cId="1550103346" sldId="2147481975"/>
        </pc:sldMkLst>
        <pc:spChg chg="add mod">
          <ac:chgData name="Tammy McClellan" userId="2663c272-a258-4f31-9d5a-8595c4e16df1" providerId="ADAL" clId="{71E6DB7A-DD95-4AA7-AE52-0A5402BEABD6}" dt="2025-04-16T20:19:53.755" v="2583" actId="207"/>
          <ac:spMkLst>
            <pc:docMk/>
            <pc:sldMk cId="1550103346" sldId="2147481975"/>
            <ac:spMk id="2" creationId="{D742ADED-9CAE-5E6D-D570-CEB55AEFEC54}"/>
          </ac:spMkLst>
        </pc:spChg>
      </pc:sldChg>
      <pc:sldChg chg="addSp delSp modSp new del mod ord modClrScheme modShow chgLayout">
        <pc:chgData name="Tammy McClellan" userId="2663c272-a258-4f31-9d5a-8595c4e16df1" providerId="ADAL" clId="{71E6DB7A-DD95-4AA7-AE52-0A5402BEABD6}" dt="2025-04-23T16:02:39.649" v="3303" actId="2696"/>
        <pc:sldMkLst>
          <pc:docMk/>
          <pc:sldMk cId="414749383" sldId="2147481976"/>
        </pc:sldMkLst>
      </pc:sldChg>
      <pc:sldChg chg="add del">
        <pc:chgData name="Tammy McClellan" userId="2663c272-a258-4f31-9d5a-8595c4e16df1" providerId="ADAL" clId="{71E6DB7A-DD95-4AA7-AE52-0A5402BEABD6}" dt="2025-04-15T21:29:23.600" v="368" actId="2696"/>
        <pc:sldMkLst>
          <pc:docMk/>
          <pc:sldMk cId="1542492508" sldId="2147481976"/>
        </pc:sldMkLst>
      </pc:sldChg>
      <pc:sldChg chg="modSp add del mod">
        <pc:chgData name="Tammy McClellan" userId="2663c272-a258-4f31-9d5a-8595c4e16df1" providerId="ADAL" clId="{71E6DB7A-DD95-4AA7-AE52-0A5402BEABD6}" dt="2025-04-08T20:40:43.500" v="27"/>
        <pc:sldMkLst>
          <pc:docMk/>
          <pc:sldMk cId="2531216815" sldId="2147481976"/>
        </pc:sldMkLst>
      </pc:sldChg>
      <pc:sldChg chg="modSp add del mod">
        <pc:chgData name="Tammy McClellan" userId="2663c272-a258-4f31-9d5a-8595c4e16df1" providerId="ADAL" clId="{71E6DB7A-DD95-4AA7-AE52-0A5402BEABD6}" dt="2025-04-08T20:40:43.500" v="27"/>
        <pc:sldMkLst>
          <pc:docMk/>
          <pc:sldMk cId="1195072294" sldId="2147481977"/>
        </pc:sldMkLst>
      </pc:sldChg>
      <pc:sldChg chg="addSp modSp new mod setBg modClrScheme chgLayout">
        <pc:chgData name="Tammy McClellan" userId="2663c272-a258-4f31-9d5a-8595c4e16df1" providerId="ADAL" clId="{71E6DB7A-DD95-4AA7-AE52-0A5402BEABD6}" dt="2025-04-16T20:34:37.336" v="2846" actId="20577"/>
        <pc:sldMkLst>
          <pc:docMk/>
          <pc:sldMk cId="2952982600" sldId="2147481977"/>
        </pc:sldMkLst>
        <pc:spChg chg="add mod">
          <ac:chgData name="Tammy McClellan" userId="2663c272-a258-4f31-9d5a-8595c4e16df1" providerId="ADAL" clId="{71E6DB7A-DD95-4AA7-AE52-0A5402BEABD6}" dt="2025-04-16T20:34:37.336" v="2846" actId="20577"/>
          <ac:spMkLst>
            <pc:docMk/>
            <pc:sldMk cId="2952982600" sldId="2147481977"/>
            <ac:spMk id="2" creationId="{D6F978FE-AAD2-3D1E-BABA-C0D1ADACEF78}"/>
          </ac:spMkLst>
        </pc:spChg>
        <pc:spChg chg="add mod">
          <ac:chgData name="Tammy McClellan" userId="2663c272-a258-4f31-9d5a-8595c4e16df1" providerId="ADAL" clId="{71E6DB7A-DD95-4AA7-AE52-0A5402BEABD6}" dt="2025-04-16T20:34:11.761" v="2833" actId="26606"/>
          <ac:spMkLst>
            <pc:docMk/>
            <pc:sldMk cId="2952982600" sldId="2147481977"/>
            <ac:spMk id="3" creationId="{220C1755-14E0-1D60-CBBD-BE79CF312189}"/>
          </ac:spMkLst>
        </pc:spChg>
        <pc:spChg chg="add">
          <ac:chgData name="Tammy McClellan" userId="2663c272-a258-4f31-9d5a-8595c4e16df1" providerId="ADAL" clId="{71E6DB7A-DD95-4AA7-AE52-0A5402BEABD6}" dt="2025-04-16T20:34:11.761" v="2833" actId="26606"/>
          <ac:spMkLst>
            <pc:docMk/>
            <pc:sldMk cId="2952982600" sldId="2147481977"/>
            <ac:spMk id="8" creationId="{8775F366-526C-4C42-8931-696FFE8AA517}"/>
          </ac:spMkLst>
        </pc:spChg>
        <pc:spChg chg="add">
          <ac:chgData name="Tammy McClellan" userId="2663c272-a258-4f31-9d5a-8595c4e16df1" providerId="ADAL" clId="{71E6DB7A-DD95-4AA7-AE52-0A5402BEABD6}" dt="2025-04-16T20:34:11.761" v="2833" actId="26606"/>
          <ac:spMkLst>
            <pc:docMk/>
            <pc:sldMk cId="2952982600" sldId="2147481977"/>
            <ac:spMk id="10" creationId="{12839A1C-34CB-4C3C-8531-CA67525FDE9E}"/>
          </ac:spMkLst>
        </pc:spChg>
        <pc:spChg chg="add">
          <ac:chgData name="Tammy McClellan" userId="2663c272-a258-4f31-9d5a-8595c4e16df1" providerId="ADAL" clId="{71E6DB7A-DD95-4AA7-AE52-0A5402BEABD6}" dt="2025-04-16T20:34:11.761" v="2833" actId="26606"/>
          <ac:spMkLst>
            <pc:docMk/>
            <pc:sldMk cId="2952982600" sldId="2147481977"/>
            <ac:spMk id="12" creationId="{FAC94EAF-F7F7-4727-AE69-A7036B4A5122}"/>
          </ac:spMkLst>
        </pc:spChg>
      </pc:sldChg>
      <pc:sldChg chg="modSp add del mod">
        <pc:chgData name="Tammy McClellan" userId="2663c272-a258-4f31-9d5a-8595c4e16df1" providerId="ADAL" clId="{71E6DB7A-DD95-4AA7-AE52-0A5402BEABD6}" dt="2025-04-08T20:40:43.500" v="27"/>
        <pc:sldMkLst>
          <pc:docMk/>
          <pc:sldMk cId="1775543450" sldId="2147481978"/>
        </pc:sldMkLst>
      </pc:sldChg>
      <pc:sldChg chg="modSp add del mod">
        <pc:chgData name="Tammy McClellan" userId="2663c272-a258-4f31-9d5a-8595c4e16df1" providerId="ADAL" clId="{71E6DB7A-DD95-4AA7-AE52-0A5402BEABD6}" dt="2025-04-08T20:40:43.500" v="27"/>
        <pc:sldMkLst>
          <pc:docMk/>
          <pc:sldMk cId="3825132295" sldId="2147481979"/>
        </pc:sldMkLst>
      </pc:sldChg>
      <pc:sldMasterChg chg="modTransition modSldLayout">
        <pc:chgData name="Tammy McClellan" userId="2663c272-a258-4f31-9d5a-8595c4e16df1" providerId="ADAL" clId="{71E6DB7A-DD95-4AA7-AE52-0A5402BEABD6}" dt="2025-04-16T19:05:18.033" v="512"/>
        <pc:sldMasterMkLst>
          <pc:docMk/>
          <pc:sldMasterMk cId="2584407633" sldId="2147483756"/>
        </pc:sldMasterMkLst>
        <pc:sldLayoutChg chg="modTransition">
          <pc:chgData name="Tammy McClellan" userId="2663c272-a258-4f31-9d5a-8595c4e16df1" providerId="ADAL" clId="{71E6DB7A-DD95-4AA7-AE52-0A5402BEABD6}" dt="2025-04-16T19:05:18.033" v="512"/>
          <pc:sldLayoutMkLst>
            <pc:docMk/>
            <pc:sldMasterMk cId="2584407633" sldId="2147483756"/>
            <pc:sldLayoutMk cId="1155269448" sldId="2147483762"/>
          </pc:sldLayoutMkLst>
        </pc:sldLayoutChg>
        <pc:sldLayoutChg chg="modTransition">
          <pc:chgData name="Tammy McClellan" userId="2663c272-a258-4f31-9d5a-8595c4e16df1" providerId="ADAL" clId="{71E6DB7A-DD95-4AA7-AE52-0A5402BEABD6}" dt="2025-04-16T19:05:18.033" v="512"/>
          <pc:sldLayoutMkLst>
            <pc:docMk/>
            <pc:sldMasterMk cId="2584407633" sldId="2147483756"/>
            <pc:sldLayoutMk cId="3859883046" sldId="2147483763"/>
          </pc:sldLayoutMkLst>
        </pc:sldLayoutChg>
      </pc:sldMasterChg>
    </pc:docChg>
  </pc:docChgLst>
  <pc:docChgLst>
    <pc:chgData name="Tammy McClellan" userId="S::tmcclell@microsoft.com::2663c272-a258-4f31-9d5a-8595c4e16df1" providerId="AD" clId="Web-{C470B3A2-A06D-46A2-C2BE-F4A6E3F35892}"/>
    <pc:docChg chg="modSld">
      <pc:chgData name="Tammy McClellan" userId="S::tmcclell@microsoft.com::2663c272-a258-4f31-9d5a-8595c4e16df1" providerId="AD" clId="Web-{C470B3A2-A06D-46A2-C2BE-F4A6E3F35892}" dt="2025-04-15T14:58:15.402" v="0" actId="14100"/>
      <pc:docMkLst>
        <pc:docMk/>
      </pc:docMkLst>
      <pc:sldChg chg="modSp">
        <pc:chgData name="Tammy McClellan" userId="S::tmcclell@microsoft.com::2663c272-a258-4f31-9d5a-8595c4e16df1" providerId="AD" clId="Web-{C470B3A2-A06D-46A2-C2BE-F4A6E3F35892}" dt="2025-04-15T14:58:15.402" v="0" actId="14100"/>
        <pc:sldMkLst>
          <pc:docMk/>
          <pc:sldMk cId="1510867281" sldId="415"/>
        </pc:sldMkLst>
        <pc:spChg chg="mod">
          <ac:chgData name="Tammy McClellan" userId="S::tmcclell@microsoft.com::2663c272-a258-4f31-9d5a-8595c4e16df1" providerId="AD" clId="Web-{C470B3A2-A06D-46A2-C2BE-F4A6E3F35892}" dt="2025-04-15T14:58:15.402" v="0" actId="14100"/>
          <ac:spMkLst>
            <pc:docMk/>
            <pc:sldMk cId="1510867281" sldId="415"/>
            <ac:spMk id="1048" creationId="{48574ADB-A5B8-1460-8086-4FE4825DACBA}"/>
          </ac:spMkLst>
        </pc:spChg>
      </pc:sldChg>
    </pc:docChg>
  </pc:docChgLst>
</pc:chgInfo>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png>
</file>

<file path=ppt/media/image35.jpeg>
</file>

<file path=ppt/media/image36.png>
</file>

<file path=ppt/media/image37.jpeg>
</file>

<file path=ppt/media/image38.png>
</file>

<file path=ppt/media/image39.jpeg>
</file>

<file path=ppt/media/image40.jpeg>
</file>

<file path=ppt/media/image41.png>
</file>

<file path=ppt/media/image42.png>
</file>

<file path=ppt/media/image43.png>
</file>

<file path=ppt/media/image44.jpeg>
</file>

<file path=ppt/media/image45.png>
</file>

<file path=ppt/media/image46.png>
</file>

<file path=ppt/media/image47.jpeg>
</file>

<file path=ppt/media/image48.jpeg>
</file>

<file path=ppt/media/image49.jpeg>
</file>

<file path=ppt/media/image5.png>
</file>

<file path=ppt/media/image6.sv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1662F0-4CEF-43FE-A331-82F4D4E70FB8}" type="datetimeFigureOut">
              <a:rPr lang="en-US" smtClean="0"/>
              <a:t>4/23/2025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641710-4A02-4F69-9FEA-6FA3F64BCFCF}" type="slidenum">
              <a:rPr lang="en-US" smtClean="0"/>
              <a:t>‹#›</a:t>
            </a:fld>
            <a:endParaRPr lang="en-US"/>
          </a:p>
        </p:txBody>
      </p:sp>
    </p:spTree>
    <p:extLst>
      <p:ext uri="{BB962C8B-B14F-4D97-AF65-F5344CB8AC3E}">
        <p14:creationId xmlns:p14="http://schemas.microsoft.com/office/powerpoint/2010/main" val="901946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learn.greensoftware.foundation/introductio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Oxy </a:t>
            </a:r>
            <a:r>
              <a:rPr lang="en-US" dirty="0" err="1"/>
              <a:t>moran</a:t>
            </a:r>
            <a:endParaRPr lang="en-US" dirty="0"/>
          </a:p>
        </p:txBody>
      </p:sp>
      <p:sp>
        <p:nvSpPr>
          <p:cNvPr id="4" name="Slide Number Placeholder 3"/>
          <p:cNvSpPr>
            <a:spLocks noGrp="1"/>
          </p:cNvSpPr>
          <p:nvPr>
            <p:ph type="sldNum" sz="quarter" idx="5"/>
          </p:nvPr>
        </p:nvSpPr>
        <p:spPr/>
        <p:txBody>
          <a:bodyPr/>
          <a:lstStyle/>
          <a:p>
            <a:fld id="{E0641710-4A02-4F69-9FEA-6FA3F64BCFCF}" type="slidenum">
              <a:rPr lang="en-US" smtClean="0"/>
              <a:t>1</a:t>
            </a:fld>
            <a:endParaRPr lang="en-US"/>
          </a:p>
        </p:txBody>
      </p:sp>
    </p:spTree>
    <p:extLst>
      <p:ext uri="{BB962C8B-B14F-4D97-AF65-F5344CB8AC3E}">
        <p14:creationId xmlns:p14="http://schemas.microsoft.com/office/powerpoint/2010/main" val="26527018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E02FBF-B7C9-BD16-0D38-C0A42F81F1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1E23BD-D1B9-0B10-3B20-D1FD458CFF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E24813-58E8-71CA-297D-0E4A62063D18}"/>
              </a:ext>
            </a:extLst>
          </p:cNvPr>
          <p:cNvSpPr>
            <a:spLocks noGrp="1"/>
          </p:cNvSpPr>
          <p:nvPr>
            <p:ph type="body" idx="1"/>
          </p:nvPr>
        </p:nvSpPr>
        <p:spPr/>
        <p:txBody>
          <a:bodyPr/>
          <a:lstStyle/>
          <a:p>
            <a:r>
              <a:rPr lang="en-US" dirty="0"/>
              <a:t>The key LLM capability is it enables the agents to reason and plan and conduct. SDK @Tool with metadata. Tool Binding allow the model to be aware of the tools, defined in the application. Executes piece of code and executes the response.</a:t>
            </a:r>
          </a:p>
        </p:txBody>
      </p:sp>
      <p:sp>
        <p:nvSpPr>
          <p:cNvPr id="4" name="Header Placeholder 3">
            <a:extLst>
              <a:ext uri="{FF2B5EF4-FFF2-40B4-BE49-F238E27FC236}">
                <a16:creationId xmlns:a16="http://schemas.microsoft.com/office/drawing/2014/main" id="{AE9FC73D-157B-50B3-C29E-749CBF275E03}"/>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480089E8-E5EA-5A8D-2FCD-AEE8731AA70D}"/>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9925832-B97E-B893-18D5-8D74FDDFCDD5}"/>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4/23/2025 8:43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0F368C82-6432-8566-3312-F9FA2C36356A}"/>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285037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167D98-FFBB-DB44-AB47-4DCAC9A981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0A5D1B-4E8A-ACA0-1A6F-55998F1661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DA9E7D-7694-7F0D-3E2A-B63B85D0F714}"/>
              </a:ext>
            </a:extLst>
          </p:cNvPr>
          <p:cNvSpPr>
            <a:spLocks noGrp="1"/>
          </p:cNvSpPr>
          <p:nvPr>
            <p:ph type="body" idx="1"/>
          </p:nvPr>
        </p:nvSpPr>
        <p:spPr/>
        <p:txBody>
          <a:bodyPr/>
          <a:lstStyle/>
          <a:p>
            <a:r>
              <a:rPr lang="en-US" sz="850" dirty="0">
                <a:cs typeface="Segoe UI"/>
              </a:rPr>
              <a:t>Concept of React – allows the LLM to decide the sequence of steps – it reasons and acts. Decides which tool to call. Termination strategy. Human in the loop for confirming the amount to pay.</a:t>
            </a:r>
          </a:p>
        </p:txBody>
      </p:sp>
      <p:sp>
        <p:nvSpPr>
          <p:cNvPr id="4" name="Header Placeholder 3">
            <a:extLst>
              <a:ext uri="{FF2B5EF4-FFF2-40B4-BE49-F238E27FC236}">
                <a16:creationId xmlns:a16="http://schemas.microsoft.com/office/drawing/2014/main" id="{AEDA86EB-B693-FC8D-2609-82BD78F0F0DB}"/>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CB784425-0537-DD53-CE7E-33D221D7E6AA}"/>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7DF4AF6-3FD5-08EC-4851-6836A8BB6E0C}"/>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4/23/2025 8:43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D901566B-3385-1EFF-F35B-3E16F4685B09}"/>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9465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23ED1-5C75-710A-1041-19F73FCC37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D4E18F-5898-844C-853F-C7F6A7DEA9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8BE833-3C26-CBD8-2A08-D660F3B0C099}"/>
              </a:ext>
            </a:extLst>
          </p:cNvPr>
          <p:cNvSpPr>
            <a:spLocks noGrp="1"/>
          </p:cNvSpPr>
          <p:nvPr>
            <p:ph type="body" idx="1"/>
          </p:nvPr>
        </p:nvSpPr>
        <p:spPr/>
        <p:txBody>
          <a:bodyPr/>
          <a:lstStyle/>
          <a:p>
            <a:r>
              <a:rPr lang="en-US" dirty="0"/>
              <a:t>Person may not be available to answer the questions – stores in memory. If flow is long – strategies to take, LLMs are getting bigger and larger context window. Helps to remove earlier conversation or limits on message count. Replace old messages with a summary.</a:t>
            </a:r>
          </a:p>
        </p:txBody>
      </p:sp>
      <p:sp>
        <p:nvSpPr>
          <p:cNvPr id="4" name="Header Placeholder 3">
            <a:extLst>
              <a:ext uri="{FF2B5EF4-FFF2-40B4-BE49-F238E27FC236}">
                <a16:creationId xmlns:a16="http://schemas.microsoft.com/office/drawing/2014/main" id="{EA75AFAB-2BE4-D75B-A86C-F0AD215A87FB}"/>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DB5ACE72-7A40-ABEE-43C6-D4405CC5B367}"/>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2E7DE9B-8EF5-1F20-7EEE-CAD80E8850D1}"/>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4/23/2025 8:43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6170E229-F1E0-7BBE-2FF0-3970460119C0}"/>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136137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80E46F-F40E-1FCE-19E7-95CF920ACE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6ADFFB-03E8-D136-B3CE-CB015880E1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ED4A4D-2358-F787-0ACF-E2DF3B2AE6D5}"/>
              </a:ext>
            </a:extLst>
          </p:cNvPr>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effectLst/>
              </a:rPr>
              <a:t>When do you want a human in the loop.</a:t>
            </a:r>
          </a:p>
        </p:txBody>
      </p:sp>
      <p:sp>
        <p:nvSpPr>
          <p:cNvPr id="4" name="Header Placeholder 3">
            <a:extLst>
              <a:ext uri="{FF2B5EF4-FFF2-40B4-BE49-F238E27FC236}">
                <a16:creationId xmlns:a16="http://schemas.microsoft.com/office/drawing/2014/main" id="{1B070F17-0334-275E-BDA1-21D64A60CC29}"/>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A2394EFF-86E5-7A2C-DAA3-32A83F166748}"/>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3A9214F-24B1-2911-7E2C-56FA053030B4}"/>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4/23/2025 8:43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772F57DC-DA4B-5035-1996-E4451D72F842}"/>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597446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A893F0-412D-7555-C73B-8FB59BE014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DD6C170-2767-03B7-A820-3CA2B683A8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E841AE-11EE-40AB-1D1C-8D770A737B46}"/>
              </a:ext>
            </a:extLst>
          </p:cNvPr>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endParaRPr lang="en-US" b="0" i="0" dirty="0">
              <a:solidFill>
                <a:srgbClr val="DBDBDB"/>
              </a:solidFill>
              <a:effectLst/>
            </a:endParaRPr>
          </a:p>
        </p:txBody>
      </p:sp>
      <p:sp>
        <p:nvSpPr>
          <p:cNvPr id="4" name="Header Placeholder 3">
            <a:extLst>
              <a:ext uri="{FF2B5EF4-FFF2-40B4-BE49-F238E27FC236}">
                <a16:creationId xmlns:a16="http://schemas.microsoft.com/office/drawing/2014/main" id="{035E5852-FFD3-FADF-B253-773DAE5DD665}"/>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3C20F5FC-3571-98AA-F687-131DD4207B76}"/>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67FCCBF3-6AC1-C2D3-3EED-DECD1A913716}"/>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4/23/2025 8:43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3DDBA7E0-4B58-3796-F279-D88BFC89BB8C}"/>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55720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54F33F-B117-2173-0DEB-83B7362829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1C5118-6B5B-0DDA-EF7B-860BC98168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AED2CA-582F-682B-606C-C0D8622B9A0C}"/>
              </a:ext>
            </a:extLst>
          </p:cNvPr>
          <p:cNvSpPr>
            <a:spLocks noGrp="1"/>
          </p:cNvSpPr>
          <p:nvPr>
            <p:ph type="body" idx="1"/>
          </p:nvPr>
        </p:nvSpPr>
        <p:spPr/>
        <p:txBody>
          <a:bodyPr/>
          <a:lstStyle/>
          <a:p>
            <a:pPr algn="l">
              <a:buFont typeface="+mj-lt"/>
              <a:buNone/>
            </a:pPr>
            <a:r>
              <a:rPr lang="en-US" b="0" i="0" dirty="0">
                <a:solidFill>
                  <a:srgbClr val="DBDBDB"/>
                </a:solidFill>
                <a:effectLst/>
              </a:rPr>
              <a:t>Network – where agent can communicate with any other agent and each one can make the decision on who to call. Or all of them can be called in an ordered agent and you can loop through them until you receive a response.</a:t>
            </a:r>
          </a:p>
          <a:p>
            <a:pPr algn="l">
              <a:buFont typeface="+mj-lt"/>
              <a:buNone/>
            </a:pPr>
            <a:endParaRPr lang="en-US" b="0" i="0" dirty="0">
              <a:solidFill>
                <a:srgbClr val="DBDBDB"/>
              </a:solidFill>
              <a:effectLst/>
            </a:endParaRPr>
          </a:p>
          <a:p>
            <a:pPr algn="l">
              <a:buFont typeface="+mj-lt"/>
              <a:buNone/>
            </a:pPr>
            <a:r>
              <a:rPr lang="en-US" b="0" i="0" dirty="0">
                <a:solidFill>
                  <a:srgbClr val="DBDBDB"/>
                </a:solidFill>
                <a:effectLst/>
              </a:rPr>
              <a:t>Reflection: 2 or more agents, each one has a worker. Worker performs the task and the reviewer evaluates the worker output that can be used in the next iteration of worker loop. Improved output.</a:t>
            </a:r>
          </a:p>
          <a:p>
            <a:pPr algn="l">
              <a:buFont typeface="+mj-lt"/>
              <a:buNone/>
            </a:pPr>
            <a:r>
              <a:rPr lang="en-US" b="0" i="0" dirty="0">
                <a:solidFill>
                  <a:srgbClr val="DBDBDB"/>
                </a:solidFill>
                <a:effectLst/>
              </a:rPr>
              <a:t>Supervisor: Each agent communicates with a single supervisor agent and decides which agent to call.</a:t>
            </a:r>
          </a:p>
          <a:p>
            <a:pPr algn="l">
              <a:buFont typeface="+mj-lt"/>
              <a:buNone/>
            </a:pPr>
            <a:r>
              <a:rPr lang="en-US" b="0" i="0" dirty="0" err="1">
                <a:solidFill>
                  <a:srgbClr val="DBDBDB"/>
                </a:solidFill>
                <a:effectLst/>
              </a:rPr>
              <a:t>Hierachical</a:t>
            </a:r>
            <a:r>
              <a:rPr lang="en-US" b="0" i="0" dirty="0">
                <a:solidFill>
                  <a:srgbClr val="DBDBDB"/>
                </a:solidFill>
                <a:effectLst/>
              </a:rPr>
              <a:t>: If a single supervisor is too complex you can have. Create teams of agents. Each team has it’s own supervisor.</a:t>
            </a:r>
          </a:p>
          <a:p>
            <a:pPr algn="l">
              <a:buFont typeface="+mj-lt"/>
              <a:buNone/>
            </a:pPr>
            <a:r>
              <a:rPr lang="en-US" b="0" i="0" dirty="0">
                <a:solidFill>
                  <a:srgbClr val="DBDBDB"/>
                </a:solidFill>
                <a:effectLst/>
              </a:rPr>
              <a:t>Custom: Agents are called with custom workflow. Real complex scenario</a:t>
            </a:r>
          </a:p>
        </p:txBody>
      </p:sp>
      <p:sp>
        <p:nvSpPr>
          <p:cNvPr id="4" name="Header Placeholder 3">
            <a:extLst>
              <a:ext uri="{FF2B5EF4-FFF2-40B4-BE49-F238E27FC236}">
                <a16:creationId xmlns:a16="http://schemas.microsoft.com/office/drawing/2014/main" id="{5935569E-F23A-C6B0-93FD-967762F5CED8}"/>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CA16310E-5F23-0E2E-BBEF-C5E256B9063F}"/>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EC71D869-E4DB-D5CA-F81B-AB2391802D10}"/>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4/23/2025 8:43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F16FD3A4-63D9-552F-1F66-492B3A9CD977}"/>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173220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5A9C05-F98E-B650-03BB-3CFC7BBC5E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CCD255-18CB-821A-0C05-20722B6F07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A79875-B78B-C305-9FAB-180C6EC133BE}"/>
              </a:ext>
            </a:extLst>
          </p:cNvPr>
          <p:cNvSpPr>
            <a:spLocks noGrp="1"/>
          </p:cNvSpPr>
          <p:nvPr>
            <p:ph type="body" idx="1"/>
          </p:nvPr>
        </p:nvSpPr>
        <p:spPr/>
        <p:txBody>
          <a:bodyPr/>
          <a:lstStyle/>
          <a:p>
            <a:pPr>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F2F9F6F5-05D0-DA99-24C6-B116853570C2}"/>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B4FE8FD-0EC0-4ABD-ACD5-DA4ED06462F3}"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371045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FAE6DC-5F7B-316E-AAB9-80299CBDA2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019C37-FE2D-2CFE-9815-E9BDDA0DB9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A84F86-8C33-7DD0-F63C-8986B2504327}"/>
              </a:ext>
            </a:extLst>
          </p:cNvPr>
          <p:cNvSpPr>
            <a:spLocks noGrp="1"/>
          </p:cNvSpPr>
          <p:nvPr>
            <p:ph type="body" idx="1"/>
          </p:nvPr>
        </p:nvSpPr>
        <p:spPr/>
        <p:txBody>
          <a:bodyPr/>
          <a:lstStyle/>
          <a:p>
            <a:pPr marL="171450" indent="-171450">
              <a:buFont typeface="Arial" panose="020B0604020202020204" pitchFamily="34" charset="0"/>
              <a:buChar char="•"/>
            </a:pPr>
            <a:endParaRPr lang="en-US" b="0" i="0" dirty="0">
              <a:effectLst/>
              <a:latin typeface="Source Sans Pro" panose="020B0503030403020204" pitchFamily="34" charset="0"/>
            </a:endParaRPr>
          </a:p>
        </p:txBody>
      </p:sp>
      <p:sp>
        <p:nvSpPr>
          <p:cNvPr id="4" name="Header Placeholder 3">
            <a:extLst>
              <a:ext uri="{FF2B5EF4-FFF2-40B4-BE49-F238E27FC236}">
                <a16:creationId xmlns:a16="http://schemas.microsoft.com/office/drawing/2014/main" id="{6509B72E-88BA-4B9D-AAF3-65933727D0BF}"/>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98AB17CC-0EBF-3339-FC47-394F81352BCB}"/>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667A21A-457B-6749-68B2-1C1C3524EE06}"/>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4/23/2025 8:43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56982CF0-1A28-0D52-C589-1A618B61AABE}"/>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42087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thought I would take you on a journey</a:t>
            </a:r>
          </a:p>
        </p:txBody>
      </p:sp>
      <p:sp>
        <p:nvSpPr>
          <p:cNvPr id="4" name="Slide Number Placeholder 3"/>
          <p:cNvSpPr>
            <a:spLocks noGrp="1"/>
          </p:cNvSpPr>
          <p:nvPr>
            <p:ph type="sldNum" sz="quarter" idx="5"/>
          </p:nvPr>
        </p:nvSpPr>
        <p:spPr/>
        <p:txBody>
          <a:bodyPr/>
          <a:lstStyle/>
          <a:p>
            <a:fld id="{8D18E0B9-48E4-499D-93B2-B07D00395BAC}" type="slidenum">
              <a:rPr lang="en-US" smtClean="0"/>
              <a:t>2</a:t>
            </a:fld>
            <a:endParaRPr lang="en-US"/>
          </a:p>
        </p:txBody>
      </p:sp>
    </p:spTree>
    <p:extLst>
      <p:ext uri="{BB962C8B-B14F-4D97-AF65-F5344CB8AC3E}">
        <p14:creationId xmlns:p14="http://schemas.microsoft.com/office/powerpoint/2010/main" val="678461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18E0B9-48E4-499D-93B2-B07D00395BAC}" type="slidenum">
              <a:rPr lang="en-US" smtClean="0"/>
              <a:t>3</a:t>
            </a:fld>
            <a:endParaRPr lang="en-US"/>
          </a:p>
        </p:txBody>
      </p:sp>
    </p:spTree>
    <p:extLst>
      <p:ext uri="{BB962C8B-B14F-4D97-AF65-F5344CB8AC3E}">
        <p14:creationId xmlns:p14="http://schemas.microsoft.com/office/powerpoint/2010/main" val="17110261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312b867a21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312b867a21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nSpc>
                <a:spcPct val="115000"/>
              </a:lnSpc>
              <a:spcAft>
                <a:spcPts val="800"/>
              </a:spcAft>
            </a:pPr>
            <a:r>
              <a:rPr lang="en-IN"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Green software</a:t>
            </a:r>
            <a:r>
              <a:rPr lang="en-IN" sz="1800" kern="100" dirty="0">
                <a:effectLst/>
                <a:latin typeface="Aptos" panose="020B0004020202020204" pitchFamily="34" charset="0"/>
                <a:ea typeface="Aptos" panose="020B0004020202020204" pitchFamily="34" charset="0"/>
                <a:cs typeface="Times New Roman" panose="02020603050405020304" pitchFamily="18" charset="0"/>
              </a:rPr>
              <a:t> is software that emits the least carbon possible. There are three ways to reduce the carbon emissions of software: through energy efficiency, carbon awareness, and hardware efficiency.</a:t>
            </a:r>
          </a:p>
          <a:p>
            <a:pPr marL="342900" lvl="0" indent="-342900">
              <a:lnSpc>
                <a:spcPct val="115000"/>
              </a:lnSpc>
              <a:buFont typeface="Symbol" panose="05050102010706020507" pitchFamily="18" charset="2"/>
              <a:buChar char=""/>
            </a:pPr>
            <a:r>
              <a:rPr lang="en-IN" sz="1800" kern="100" dirty="0">
                <a:effectLst/>
                <a:latin typeface="Aptos" panose="020B0004020202020204" pitchFamily="34" charset="0"/>
                <a:ea typeface="Aptos" panose="020B0004020202020204" pitchFamily="34" charset="0"/>
                <a:cs typeface="Times New Roman" panose="02020603050405020304" pitchFamily="18" charset="0"/>
              </a:rPr>
              <a:t>Energy efficiency means your software is consuming the least amount of electricity possible. </a:t>
            </a:r>
          </a:p>
          <a:p>
            <a:pPr marL="342900" lvl="0" indent="-342900">
              <a:lnSpc>
                <a:spcPct val="115000"/>
              </a:lnSpc>
              <a:buFont typeface="Symbol" panose="05050102010706020507" pitchFamily="18" charset="2"/>
              <a:buChar char=""/>
            </a:pPr>
            <a:r>
              <a:rPr lang="en-IN" sz="1800" kern="100" dirty="0">
                <a:effectLst/>
                <a:latin typeface="Aptos" panose="020B0004020202020204" pitchFamily="34" charset="0"/>
                <a:ea typeface="Aptos" panose="020B0004020202020204" pitchFamily="34" charset="0"/>
                <a:cs typeface="Times New Roman" panose="02020603050405020304" pitchFamily="18" charset="0"/>
              </a:rPr>
              <a:t>Hardware efficiency is using the least amount of embodied carbon as possible. </a:t>
            </a:r>
          </a:p>
          <a:p>
            <a:pPr marL="342900" lvl="0" indent="-342900">
              <a:lnSpc>
                <a:spcPct val="115000"/>
              </a:lnSpc>
              <a:spcAft>
                <a:spcPts val="800"/>
              </a:spcAft>
              <a:buFont typeface="Symbol" panose="05050102010706020507" pitchFamily="18" charset="2"/>
              <a:buChar char=""/>
            </a:pPr>
            <a:r>
              <a:rPr lang="en-IN" sz="1800" kern="100" dirty="0">
                <a:effectLst/>
                <a:latin typeface="Aptos" panose="020B0004020202020204" pitchFamily="34" charset="0"/>
                <a:ea typeface="Aptos" panose="020B0004020202020204" pitchFamily="34" charset="0"/>
                <a:cs typeface="Times New Roman" panose="02020603050405020304" pitchFamily="18" charset="0"/>
              </a:rPr>
              <a:t>And carbon awareness means adjusting your workflow so that you’re doing more when you’re using clean electricity and doing less when it’s dirty.</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06183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2c457ac437_0_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2c457ac437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One of the most promising projects is the SCI framework.</a:t>
            </a:r>
            <a:endParaRPr dirty="0"/>
          </a:p>
          <a:p>
            <a:pPr marL="0" lvl="0" indent="0" algn="l" rtl="0">
              <a:spcBef>
                <a:spcPts val="0"/>
              </a:spcBef>
              <a:spcAft>
                <a:spcPts val="0"/>
              </a:spcAft>
              <a:buNone/>
            </a:pPr>
            <a:r>
              <a:rPr lang="en" dirty="0"/>
              <a:t>In a nutshell, it’s a specification for coming up with a scoring system for software applications</a:t>
            </a:r>
            <a:endParaRPr dirty="0"/>
          </a:p>
          <a:p>
            <a:pPr marL="0" lvl="0" indent="0" algn="l" rtl="0">
              <a:spcBef>
                <a:spcPts val="0"/>
              </a:spcBef>
              <a:spcAft>
                <a:spcPts val="0"/>
              </a:spcAft>
              <a:buNone/>
            </a:pPr>
            <a:r>
              <a:rPr lang="en" dirty="0"/>
              <a:t>You can see how that is calculated on the right side of the screen, however, it’s still a work in progress as we speak</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641710-4A02-4F69-9FEA-6FA3F64BCFCF}" type="slidenum">
              <a:rPr lang="en-US" smtClean="0"/>
              <a:t>8</a:t>
            </a:fld>
            <a:endParaRPr lang="en-US"/>
          </a:p>
        </p:txBody>
      </p:sp>
    </p:spTree>
    <p:extLst>
      <p:ext uri="{BB962C8B-B14F-4D97-AF65-F5344CB8AC3E}">
        <p14:creationId xmlns:p14="http://schemas.microsoft.com/office/powerpoint/2010/main" val="2891175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looked at single agent patterns for this solution too.</a:t>
            </a:r>
          </a:p>
        </p:txBody>
      </p:sp>
      <p:sp>
        <p:nvSpPr>
          <p:cNvPr id="4" name="Slide Number Placeholder 3"/>
          <p:cNvSpPr>
            <a:spLocks noGrp="1"/>
          </p:cNvSpPr>
          <p:nvPr>
            <p:ph type="sldNum" sz="quarter" idx="5"/>
          </p:nvPr>
        </p:nvSpPr>
        <p:spPr/>
        <p:txBody>
          <a:bodyPr/>
          <a:lstStyle/>
          <a:p>
            <a:fld id="{E0641710-4A02-4F69-9FEA-6FA3F64BCFCF}" type="slidenum">
              <a:rPr lang="en-US" smtClean="0"/>
              <a:t>9</a:t>
            </a:fld>
            <a:endParaRPr lang="en-US"/>
          </a:p>
        </p:txBody>
      </p:sp>
    </p:spTree>
    <p:extLst>
      <p:ext uri="{BB962C8B-B14F-4D97-AF65-F5344CB8AC3E}">
        <p14:creationId xmlns:p14="http://schemas.microsoft.com/office/powerpoint/2010/main" val="28975961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DFB768-E7BF-365A-97EB-1BD56C76CA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B8A862-CBA5-013A-FB7A-54C2D34D54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5A795B-53F5-2D6B-8F87-EA4120667E30}"/>
              </a:ext>
            </a:extLst>
          </p:cNvPr>
          <p:cNvSpPr>
            <a:spLocks noGrp="1"/>
          </p:cNvSpPr>
          <p:nvPr>
            <p:ph type="body" idx="1"/>
          </p:nvPr>
        </p:nvSpPr>
        <p:spPr/>
        <p:txBody>
          <a:bodyPr/>
          <a:lstStyle/>
          <a:p>
            <a:r>
              <a:rPr lang="en-US" dirty="0"/>
              <a:t>LLM routing – decides between multiple paths.</a:t>
            </a:r>
          </a:p>
          <a:p>
            <a:r>
              <a:rPr lang="en-US" dirty="0"/>
              <a:t>Fully automated – loops taking 1 or more steps iterating.</a:t>
            </a:r>
          </a:p>
          <a:p>
            <a:r>
              <a:rPr lang="en-US" dirty="0"/>
              <a:t>Single agent with a narrow scope and limited number of constraints. Multi grows in space and complexity, each have their own area to focus on.</a:t>
            </a:r>
          </a:p>
        </p:txBody>
      </p:sp>
      <p:sp>
        <p:nvSpPr>
          <p:cNvPr id="4" name="Header Placeholder 3">
            <a:extLst>
              <a:ext uri="{FF2B5EF4-FFF2-40B4-BE49-F238E27FC236}">
                <a16:creationId xmlns:a16="http://schemas.microsoft.com/office/drawing/2014/main" id="{2B7CF4E1-EAE5-A229-438F-DDD76EA20249}"/>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2D98A7DA-0293-3925-B5CD-234C60556E7E}"/>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4667BF4D-9787-4A12-4BB2-C4A850CD017F}"/>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4/23/2025 8:43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419C7269-1AD7-D0D3-A11A-F74E2FD730BD}"/>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1116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3E6337-A3AC-F1FE-2E8E-8D0F702423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72C3F1-BDFF-EE4C-8BA7-4B25607F10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A2792F-0764-BAA8-D190-B0E5E35170C2}"/>
              </a:ext>
            </a:extLst>
          </p:cNvPr>
          <p:cNvSpPr>
            <a:spLocks noGrp="1"/>
          </p:cNvSpPr>
          <p:nvPr>
            <p:ph type="body" idx="1"/>
          </p:nvPr>
        </p:nvSpPr>
        <p:spPr/>
        <p:txBody>
          <a:bodyPr/>
          <a:lstStyle/>
          <a:p>
            <a:pPr marL="0" lvl="0" indent="0">
              <a:buFont typeface="Arial" panose="020B0604020202020204" pitchFamily="34" charset="0"/>
              <a:buNone/>
            </a:pPr>
            <a:r>
              <a:rPr lang="en-US" dirty="0">
                <a:effectLst/>
              </a:rPr>
              <a:t>Semantic Kernel promotes the agent as a first class citizen. To make a agentic solution – pick the model with reasoning models – </a:t>
            </a:r>
            <a:r>
              <a:rPr lang="en-US" dirty="0" err="1">
                <a:effectLst/>
              </a:rPr>
              <a:t>gpt</a:t>
            </a:r>
            <a:r>
              <a:rPr lang="en-US" dirty="0">
                <a:effectLst/>
              </a:rPr>
              <a:t> 4o or newer. Needs to be supported by your SDK. Give Persona (system prompt) and tools.</a:t>
            </a:r>
          </a:p>
        </p:txBody>
      </p:sp>
      <p:sp>
        <p:nvSpPr>
          <p:cNvPr id="4" name="Header Placeholder 3">
            <a:extLst>
              <a:ext uri="{FF2B5EF4-FFF2-40B4-BE49-F238E27FC236}">
                <a16:creationId xmlns:a16="http://schemas.microsoft.com/office/drawing/2014/main" id="{861AF1F7-9A2B-7E5D-F109-E23375C95061}"/>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0A120076-7590-9829-BB98-F03EB68BD44B}"/>
              </a:ext>
            </a:extLst>
          </p:cNvPr>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21FC1790-C4E3-6A0D-1096-C1CF3AB23442}"/>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4/23/2025 8:43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B86AA90A-466C-EBA4-2297-E6F4F867709C}"/>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808067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13.jpe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1.xml"/><Relationship Id="rId4" Type="http://schemas.openxmlformats.org/officeDocument/2006/relationships/image" Target="../media/image19.jpe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 Id="rId5" Type="http://schemas.openxmlformats.org/officeDocument/2006/relationships/image" Target="../media/image23.jpeg"/><Relationship Id="rId4" Type="http://schemas.openxmlformats.org/officeDocument/2006/relationships/image" Target="../media/image22.jpe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24.jpeg"/><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13.jpe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14.jpeg"/><Relationship Id="rId4" Type="http://schemas.openxmlformats.org/officeDocument/2006/relationships/image" Target="../media/image13.jpe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1.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A group of triangles in a blue background&#10;&#10;Description automatically generated">
            <a:extLst>
              <a:ext uri="{FF2B5EF4-FFF2-40B4-BE49-F238E27FC236}">
                <a16:creationId xmlns:a16="http://schemas.microsoft.com/office/drawing/2014/main" id="{0DB05C38-C219-B017-BE71-52783CCF1B9E}"/>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A11EC012-CDC5-CAA7-F351-E8B645EEC5C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5" name="Picture 9">
            <a:extLst>
              <a:ext uri="{FF2B5EF4-FFF2-40B4-BE49-F238E27FC236}">
                <a16:creationId xmlns:a16="http://schemas.microsoft.com/office/drawing/2014/main" id="{CA36B15D-8C01-9831-E367-5EA3DC5ACFF4}"/>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532831" y="2680838"/>
            <a:ext cx="4128185" cy="1260871"/>
          </a:xfrm>
          <a:prstGeom prst="rect">
            <a:avLst/>
          </a:prstGeom>
        </p:spPr>
      </p:pic>
    </p:spTree>
    <p:extLst>
      <p:ext uri="{BB962C8B-B14F-4D97-AF65-F5344CB8AC3E}">
        <p14:creationId xmlns:p14="http://schemas.microsoft.com/office/powerpoint/2010/main" val="1877526388"/>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2549459"/>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70700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39984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140405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1557977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473830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3187878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2024733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2503084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200457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4" name="Picture 3" descr="A group of triangles in a blue background&#10;&#10;Description automatically generated">
            <a:extLst>
              <a:ext uri="{FF2B5EF4-FFF2-40B4-BE49-F238E27FC236}">
                <a16:creationId xmlns:a16="http://schemas.microsoft.com/office/drawing/2014/main" id="{B764708C-478D-B104-0891-7DE7E5CD34E0}"/>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3" name="MS logo white - EMF" descr="Microsoft logo white text version">
            <a:extLst>
              <a:ext uri="{FF2B5EF4-FFF2-40B4-BE49-F238E27FC236}">
                <a16:creationId xmlns:a16="http://schemas.microsoft.com/office/drawing/2014/main" id="{793622C4-2B8D-1043-10DA-33B5AD98158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bwMode="white">
          <a:xfrm>
            <a:off x="584200" y="2305051"/>
            <a:ext cx="5577840" cy="1228726"/>
          </a:xfrm>
          <a:noFill/>
        </p:spPr>
        <p:txBody>
          <a:bodyPr vert="horz" wrap="square" lIns="0" tIns="0" rIns="0" bIns="0" rtlCol="0" anchor="b" anchorCtr="0">
            <a:spAutoFit/>
          </a:bodyPr>
          <a:lstStyle>
            <a:lvl1pPr>
              <a:defRPr lang="en-US" sz="4000" dirty="0">
                <a:solidFill>
                  <a:srgbClr val="ACE0D8"/>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0"/>
            <a:ext cx="557784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691765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1797666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31001075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4550197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00898534"/>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8418852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437599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3456873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0275042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6544365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876515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276999"/>
          </a:xfrm>
          <a:noFill/>
        </p:spPr>
        <p:txBody>
          <a:bodyPr wrap="square" lIns="0" tIns="0" rIns="0" bIns="0">
            <a:spAutoFit/>
          </a:bodyPr>
          <a:lstStyle>
            <a:lvl1pPr marL="0" indent="0">
              <a:spcBef>
                <a:spcPts val="0"/>
              </a:spcBef>
              <a:buNone/>
              <a:defRPr sz="18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24132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6372866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0733028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2456961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6715200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395508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020121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952966971"/>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2374549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0407276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7808383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3981631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19860328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4" name="Picture 3" descr="A colorful background with triangles&#10;&#10;Description automatically generated">
            <a:extLst>
              <a:ext uri="{FF2B5EF4-FFF2-40B4-BE49-F238E27FC236}">
                <a16:creationId xmlns:a16="http://schemas.microsoft.com/office/drawing/2014/main" id="{40EB3F15-C693-2441-74BA-3335074A8EE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77823"/>
            <a:ext cx="62179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ACE0D8"/>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21792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5625379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76999"/>
          </a:xfrm>
          <a:noFill/>
        </p:spPr>
        <p:txBody>
          <a:bodyPr lIns="0" tIns="0" rIns="0" bIns="0">
            <a:spAutoFit/>
          </a:bodyPr>
          <a:lstStyle>
            <a:lvl1pPr marL="0" indent="0">
              <a:spcBef>
                <a:spcPts val="0"/>
              </a:spcBef>
              <a:spcAft>
                <a:spcPts val="0"/>
              </a:spcAft>
              <a:buFont typeface="Arial" panose="020B0604020202020204" pitchFamily="34" charset="0"/>
              <a:buNone/>
              <a:defRPr sz="18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884949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3" name="Picture 2" descr="A colorful background with triangles&#10;&#10;Description automatically generated">
            <a:extLst>
              <a:ext uri="{FF2B5EF4-FFF2-40B4-BE49-F238E27FC236}">
                <a16:creationId xmlns:a16="http://schemas.microsoft.com/office/drawing/2014/main" id="{217C0B9E-8B64-60FD-7477-6E9930BDDF3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hasCustomPrompt="1"/>
          </p:nvPr>
        </p:nvSpPr>
        <p:spPr>
          <a:xfrm>
            <a:off x="585216" y="2980408"/>
            <a:ext cx="667512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ACE0D8"/>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2582948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12904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53664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604072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1578862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377118348"/>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est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530C24-163F-15BF-3D01-A8CA8BF2688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2228777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10832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FD6D88-6DBC-4358-9954-3976C72ADE13}" type="datetimeFigureOut">
              <a:rPr lang="en-US" smtClean="0"/>
              <a:t>4/23/2025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55C459-D796-4E4C-B882-B10B173801C7}" type="slidenum">
              <a:rPr lang="en-US" smtClean="0"/>
              <a:t>‹#›</a:t>
            </a:fld>
            <a:endParaRPr lang="en-US"/>
          </a:p>
        </p:txBody>
      </p:sp>
    </p:spTree>
    <p:extLst>
      <p:ext uri="{BB962C8B-B14F-4D97-AF65-F5344CB8AC3E}">
        <p14:creationId xmlns:p14="http://schemas.microsoft.com/office/powerpoint/2010/main" val="380807438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36369322"/>
      </p:ext>
    </p:extLst>
  </p:cSld>
  <p:clrMapOvr>
    <a:masterClrMapping/>
  </p:clrMapOvr>
  <p:hf sldNum="0"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58064835"/>
      </p:ext>
    </p:extLst>
  </p:cSld>
  <p:clrMapOvr>
    <a:masterClrMapping/>
  </p:clrMapOvr>
  <p:hf sldNum="0"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7857703"/>
      </p:ext>
    </p:extLst>
  </p:cSld>
  <p:clrMapOvr>
    <a:masterClrMapping/>
  </p:clrMapOvr>
  <p:hf sldNum="0"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4/23/2025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34741500"/>
      </p:ext>
    </p:extLst>
  </p:cSld>
  <p:clrMapOvr>
    <a:masterClrMapping/>
  </p:clrMapOvr>
  <p:hf sldNum="0"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4/23/2025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98059696"/>
      </p:ext>
    </p:extLst>
  </p:cSld>
  <p:clrMapOvr>
    <a:masterClrMapping/>
  </p:clrMapOvr>
  <p:hf sldNum="0"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4/23/2025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7361221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4/23/2025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71684449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4/23/2025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73491470"/>
      </p:ext>
    </p:extLst>
  </p:cSld>
  <p:clrMapOvr>
    <a:masterClrMapping/>
  </p:clrMapOvr>
  <p:hf sldNum="0"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0DFD6D88-6DBC-4358-9954-3976C72ADE13}" type="datetimeFigureOut">
              <a:rPr lang="en-US" smtClean="0"/>
              <a:t>4/23/2025</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1255C459-D796-4E4C-B882-B10B173801C7}" type="slidenum">
              <a:rPr lang="en-US" smtClean="0"/>
              <a:t>‹#›</a:t>
            </a:fld>
            <a:endParaRPr lang="en-US"/>
          </a:p>
        </p:txBody>
      </p:sp>
    </p:spTree>
    <p:extLst>
      <p:ext uri="{BB962C8B-B14F-4D97-AF65-F5344CB8AC3E}">
        <p14:creationId xmlns:p14="http://schemas.microsoft.com/office/powerpoint/2010/main" val="25417855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740026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FD6D88-6DBC-4358-9954-3976C72ADE13}" type="datetimeFigureOut">
              <a:rPr lang="en-US" smtClean="0"/>
              <a:t>4/23/2025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55C459-D796-4E4C-B882-B10B173801C7}" type="slidenum">
              <a:rPr lang="en-US" smtClean="0"/>
              <a:t>‹#›</a:t>
            </a:fld>
            <a:endParaRPr lang="en-US"/>
          </a:p>
        </p:txBody>
      </p:sp>
    </p:spTree>
    <p:extLst>
      <p:ext uri="{BB962C8B-B14F-4D97-AF65-F5344CB8AC3E}">
        <p14:creationId xmlns:p14="http://schemas.microsoft.com/office/powerpoint/2010/main" val="264733575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0DFD6D88-6DBC-4358-9954-3976C72ADE13}" type="datetimeFigureOut">
              <a:rPr lang="en-US" smtClean="0"/>
              <a:t>4/23/2025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55C459-D796-4E4C-B882-B10B173801C7}" type="slidenum">
              <a:rPr lang="en-US" smtClean="0"/>
              <a:t>‹#›</a:t>
            </a:fld>
            <a:endParaRPr lang="en-US"/>
          </a:p>
        </p:txBody>
      </p:sp>
    </p:spTree>
    <p:extLst>
      <p:ext uri="{BB962C8B-B14F-4D97-AF65-F5344CB8AC3E}">
        <p14:creationId xmlns:p14="http://schemas.microsoft.com/office/powerpoint/2010/main" val="108573584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0DFD6D88-6DBC-4358-9954-3976C72ADE13}" type="datetimeFigureOut">
              <a:rPr lang="en-US" smtClean="0"/>
              <a:t>4/23/2025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55C459-D796-4E4C-B882-B10B173801C7}" type="slidenum">
              <a:rPr lang="en-US" smtClean="0"/>
              <a:t>‹#›</a:t>
            </a:fld>
            <a:endParaRPr lang="en-US"/>
          </a:p>
        </p:txBody>
      </p:sp>
    </p:spTree>
    <p:extLst>
      <p:ext uri="{BB962C8B-B14F-4D97-AF65-F5344CB8AC3E}">
        <p14:creationId xmlns:p14="http://schemas.microsoft.com/office/powerpoint/2010/main" val="163290635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746442483"/>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93258639"/>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Square Photo 2">
    <p:bg>
      <p:bgPr>
        <a:solidFill>
          <a:schemeClr val="tx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07777"/>
          </a:xfrm>
        </p:spPr>
        <p:txBody>
          <a:bodyPr anchor="t"/>
          <a:lstStyle>
            <a:lvl1pPr>
              <a:defRPr sz="2000">
                <a:solidFill>
                  <a:schemeClr val="accent1"/>
                </a:solidFill>
              </a:defRPr>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213E2564-B248-4307-9647-3860A1D1F957}"/>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999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Section Titl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4737016-0B2B-9F81-7A77-63223C4864D8}"/>
              </a:ext>
              <a:ext uri="{C183D7F6-B498-43B3-948B-1728B52AA6E4}">
                <adec:decorative xmlns:adec="http://schemas.microsoft.com/office/drawing/2017/decorative" val="1"/>
              </a:ext>
            </a:extLst>
          </p:cNvPr>
          <p:cNvSpPr/>
          <p:nvPr userDrawn="1"/>
        </p:nvSpPr>
        <p:spPr>
          <a:xfrm>
            <a:off x="386316" y="347329"/>
            <a:ext cx="11419368" cy="6152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134E572-08FE-0439-A460-8DFE1183A605}"/>
              </a:ext>
            </a:extLst>
          </p:cNvPr>
          <p:cNvSpPr>
            <a:spLocks noGrp="1"/>
          </p:cNvSpPr>
          <p:nvPr>
            <p:ph type="title" hasCustomPrompt="1"/>
          </p:nvPr>
        </p:nvSpPr>
        <p:spPr>
          <a:xfrm>
            <a:off x="6478742" y="914399"/>
            <a:ext cx="4798858" cy="5029199"/>
          </a:xfrm>
        </p:spPr>
        <p:txBody>
          <a:bodyPr>
            <a:normAutofit/>
          </a:bodyPr>
          <a:lstStyle>
            <a:lvl1pPr>
              <a:defRPr sz="4800"/>
            </a:lvl1pPr>
          </a:lstStyle>
          <a:p>
            <a:r>
              <a:rPr lang="en-US"/>
              <a:t>Click to add title</a:t>
            </a:r>
          </a:p>
        </p:txBody>
      </p:sp>
      <p:sp>
        <p:nvSpPr>
          <p:cNvPr id="9" name="Picture Placeholder 8">
            <a:extLst>
              <a:ext uri="{FF2B5EF4-FFF2-40B4-BE49-F238E27FC236}">
                <a16:creationId xmlns:a16="http://schemas.microsoft.com/office/drawing/2014/main" id="{01EB46EC-087C-B8FF-2363-B99FAE983B02}"/>
              </a:ext>
            </a:extLst>
          </p:cNvPr>
          <p:cNvSpPr>
            <a:spLocks noGrp="1"/>
          </p:cNvSpPr>
          <p:nvPr>
            <p:ph type="pic" sz="quarter" idx="10"/>
          </p:nvPr>
        </p:nvSpPr>
        <p:spPr>
          <a:xfrm>
            <a:off x="0" y="914400"/>
            <a:ext cx="5713413" cy="5029200"/>
          </a:xfrm>
        </p:spPr>
        <p:txBody>
          <a:bodyPr>
            <a:normAutofit/>
          </a:bodyPr>
          <a:lstStyle>
            <a:lvl1pPr marL="0" indent="0" algn="ctr">
              <a:buNone/>
              <a:defRPr sz="2000"/>
            </a:lvl1pPr>
          </a:lstStyle>
          <a:p>
            <a:r>
              <a:rPr lang="en-US"/>
              <a:t>Click icon to add picture</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48400225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itle Content and imag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21F215D-0D9E-64B3-1F66-E90B87932A89}"/>
              </a:ext>
            </a:extLst>
          </p:cNvPr>
          <p:cNvSpPr>
            <a:spLocks noGrp="1"/>
          </p:cNvSpPr>
          <p:nvPr>
            <p:ph type="title" hasCustomPrompt="1"/>
          </p:nvPr>
        </p:nvSpPr>
        <p:spPr>
          <a:xfrm>
            <a:off x="914400" y="900741"/>
            <a:ext cx="4802372" cy="2788919"/>
          </a:xfrm>
        </p:spPr>
        <p:txBody>
          <a:bodyPr anchor="b">
            <a:normAutofit/>
          </a:bodyPr>
          <a:lstStyle>
            <a:lvl1pPr>
              <a:defRPr sz="4800"/>
            </a:lvl1pPr>
          </a:lstStyle>
          <a:p>
            <a:r>
              <a:rPr lang="en-US"/>
              <a:t>Click to add title</a:t>
            </a:r>
          </a:p>
        </p:txBody>
      </p:sp>
      <p:sp>
        <p:nvSpPr>
          <p:cNvPr id="9" name="Content Placeholder 10">
            <a:extLst>
              <a:ext uri="{FF2B5EF4-FFF2-40B4-BE49-F238E27FC236}">
                <a16:creationId xmlns:a16="http://schemas.microsoft.com/office/drawing/2014/main" id="{E86A4459-11C2-44C6-0173-C666D5AADC1E}"/>
              </a:ext>
            </a:extLst>
          </p:cNvPr>
          <p:cNvSpPr>
            <a:spLocks noGrp="1"/>
          </p:cNvSpPr>
          <p:nvPr>
            <p:ph sz="quarter" idx="11" hasCustomPrompt="1"/>
          </p:nvPr>
        </p:nvSpPr>
        <p:spPr>
          <a:xfrm>
            <a:off x="914400" y="3825239"/>
            <a:ext cx="4802735" cy="2072641"/>
          </a:xfrm>
        </p:spPr>
        <p:txBody>
          <a:bodyPr>
            <a:normAutofit/>
          </a:bodyPr>
          <a:lstStyle>
            <a:lvl1pPr marL="0" indent="0">
              <a:lnSpc>
                <a:spcPct val="125000"/>
              </a:lnSpc>
              <a:spcBef>
                <a:spcPts val="0"/>
              </a:spcBef>
              <a:buNone/>
              <a:defRPr sz="1800"/>
            </a:lvl1pPr>
            <a:lvl2pPr marL="457200" indent="0">
              <a:lnSpc>
                <a:spcPct val="125000"/>
              </a:lnSpc>
              <a:spcBef>
                <a:spcPts val="0"/>
              </a:spcBef>
              <a:buNone/>
              <a:defRPr sz="1600"/>
            </a:lvl2pPr>
            <a:lvl3pPr marL="914400" indent="0">
              <a:lnSpc>
                <a:spcPct val="125000"/>
              </a:lnSpc>
              <a:spcBef>
                <a:spcPts val="0"/>
              </a:spcBef>
              <a:buNone/>
              <a:defRPr sz="1400"/>
            </a:lvl3pPr>
            <a:lvl4pPr marL="1371600" indent="0">
              <a:lnSpc>
                <a:spcPct val="125000"/>
              </a:lnSpc>
              <a:spcBef>
                <a:spcPts val="0"/>
              </a:spcBef>
              <a:buNone/>
              <a:defRPr sz="1200"/>
            </a:lvl4pPr>
            <a:lvl5pPr marL="1828800" indent="0">
              <a:lnSpc>
                <a:spcPct val="125000"/>
              </a:lnSpc>
              <a:spcBef>
                <a:spcPts val="0"/>
              </a:spcBef>
              <a:buNone/>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Picture Placeholder 2">
            <a:extLst>
              <a:ext uri="{FF2B5EF4-FFF2-40B4-BE49-F238E27FC236}">
                <a16:creationId xmlns:a16="http://schemas.microsoft.com/office/drawing/2014/main" id="{9284EF14-0982-D931-9DD6-ECFE61D5B0F6}"/>
              </a:ext>
            </a:extLst>
          </p:cNvPr>
          <p:cNvSpPr>
            <a:spLocks noGrp="1"/>
          </p:cNvSpPr>
          <p:nvPr>
            <p:ph type="pic" sz="quarter" idx="10"/>
          </p:nvPr>
        </p:nvSpPr>
        <p:spPr>
          <a:xfrm>
            <a:off x="6478587" y="921230"/>
            <a:ext cx="5713413" cy="5029200"/>
          </a:xfrm>
          <a:custGeom>
            <a:avLst/>
            <a:gdLst>
              <a:gd name="connsiteX0" fmla="*/ 5327097 w 5713413"/>
              <a:gd name="connsiteY0" fmla="*/ 0 h 5029200"/>
              <a:gd name="connsiteX1" fmla="*/ 5713413 w 5713413"/>
              <a:gd name="connsiteY1" fmla="*/ 0 h 5029200"/>
              <a:gd name="connsiteX2" fmla="*/ 5713413 w 5713413"/>
              <a:gd name="connsiteY2" fmla="*/ 5029200 h 5029200"/>
              <a:gd name="connsiteX3" fmla="*/ 5327097 w 5713413"/>
              <a:gd name="connsiteY3" fmla="*/ 5029200 h 5029200"/>
              <a:gd name="connsiteX4" fmla="*/ 0 w 5713413"/>
              <a:gd name="connsiteY4" fmla="*/ 0 h 5029200"/>
              <a:gd name="connsiteX5" fmla="*/ 5313743 w 5713413"/>
              <a:gd name="connsiteY5" fmla="*/ 0 h 5029200"/>
              <a:gd name="connsiteX6" fmla="*/ 5313743 w 5713413"/>
              <a:gd name="connsiteY6" fmla="*/ 5029200 h 5029200"/>
              <a:gd name="connsiteX7" fmla="*/ 0 w 5713413"/>
              <a:gd name="connsiteY7" fmla="*/ 502920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3413" h="5029200">
                <a:moveTo>
                  <a:pt x="5327097" y="0"/>
                </a:moveTo>
                <a:lnTo>
                  <a:pt x="5713413" y="0"/>
                </a:lnTo>
                <a:lnTo>
                  <a:pt x="5713413" y="5029200"/>
                </a:lnTo>
                <a:lnTo>
                  <a:pt x="5327097" y="5029200"/>
                </a:lnTo>
                <a:close/>
                <a:moveTo>
                  <a:pt x="0" y="0"/>
                </a:moveTo>
                <a:lnTo>
                  <a:pt x="5313743" y="0"/>
                </a:lnTo>
                <a:lnTo>
                  <a:pt x="5313743" y="5029200"/>
                </a:lnTo>
                <a:lnTo>
                  <a:pt x="0" y="5029200"/>
                </a:lnTo>
                <a:close/>
              </a:path>
            </a:pathLst>
          </a:custGeom>
        </p:spPr>
        <p:txBody>
          <a:bodyPr wrap="square">
            <a:noAutofit/>
          </a:bodyPr>
          <a:lstStyle>
            <a:lvl1pPr marL="0" indent="0" algn="ctr">
              <a:buNone/>
              <a:defRPr sz="2000"/>
            </a:lvl1pPr>
          </a:lstStyle>
          <a:p>
            <a:r>
              <a:rPr lang="en-US"/>
              <a:t>Click icon to add picture</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a:p>
        </p:txBody>
      </p:sp>
      <p:sp>
        <p:nvSpPr>
          <p:cNvPr id="6" name="Frame 5">
            <a:extLst>
              <a:ext uri="{FF2B5EF4-FFF2-40B4-BE49-F238E27FC236}">
                <a16:creationId xmlns:a16="http://schemas.microsoft.com/office/drawing/2014/main" id="{7D7E927E-4F73-5579-4F1D-E13899DEEA04}"/>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4509887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itle and 2 column layout 1">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2090F11-94D5-C2A6-0759-3E7541B0993A}"/>
              </a:ext>
            </a:extLst>
          </p:cNvPr>
          <p:cNvSpPr>
            <a:spLocks noGrp="1"/>
          </p:cNvSpPr>
          <p:nvPr>
            <p:ph type="title" hasCustomPrompt="1"/>
          </p:nvPr>
        </p:nvSpPr>
        <p:spPr>
          <a:xfrm>
            <a:off x="929640" y="485113"/>
            <a:ext cx="10515600" cy="1531525"/>
          </a:xfrm>
        </p:spPr>
        <p:txBody>
          <a:bodyPr>
            <a:normAutofit/>
          </a:bodyPr>
          <a:lstStyle>
            <a:lvl1pPr>
              <a:defRPr sz="3600"/>
            </a:lvl1pPr>
          </a:lstStyle>
          <a:p>
            <a:r>
              <a:rPr lang="en-US"/>
              <a:t>Click to add title</a:t>
            </a:r>
          </a:p>
        </p:txBody>
      </p:sp>
      <p:sp>
        <p:nvSpPr>
          <p:cNvPr id="7" name="Rectangle 6">
            <a:extLst>
              <a:ext uri="{FF2B5EF4-FFF2-40B4-BE49-F238E27FC236}">
                <a16:creationId xmlns:a16="http://schemas.microsoft.com/office/drawing/2014/main" id="{10F349F3-2C28-5A44-EDFC-75FD6CA95EAD}"/>
              </a:ext>
              <a:ext uri="{C183D7F6-B498-43B3-948B-1728B52AA6E4}">
                <adec:decorative xmlns:adec="http://schemas.microsoft.com/office/drawing/2017/decorative" val="1"/>
              </a:ext>
            </a:extLst>
          </p:cNvPr>
          <p:cNvSpPr/>
          <p:nvPr userDrawn="1"/>
        </p:nvSpPr>
        <p:spPr>
          <a:xfrm>
            <a:off x="6096000" y="0"/>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a:extLst>
              <a:ext uri="{FF2B5EF4-FFF2-40B4-BE49-F238E27FC236}">
                <a16:creationId xmlns:a16="http://schemas.microsoft.com/office/drawing/2014/main" id="{634FD449-C6E0-CF8A-82B2-52438C952C07}"/>
              </a:ext>
            </a:extLst>
          </p:cNvPr>
          <p:cNvSpPr>
            <a:spLocks noGrp="1"/>
          </p:cNvSpPr>
          <p:nvPr>
            <p:ph sz="quarter" idx="10" hasCustomPrompt="1"/>
          </p:nvPr>
        </p:nvSpPr>
        <p:spPr>
          <a:xfrm>
            <a:off x="929640" y="2153285"/>
            <a:ext cx="4953001" cy="3500438"/>
          </a:xfrm>
        </p:spPr>
        <p:txBody>
          <a:bodyPr lIns="91440">
            <a:normAutofit/>
          </a:bodyPr>
          <a:lstStyle>
            <a:lvl1pPr>
              <a:spcBef>
                <a:spcPts val="1000"/>
              </a:spcBef>
              <a:spcAft>
                <a:spcPts val="1200"/>
              </a:spcAft>
              <a:defRPr sz="1800"/>
            </a:lvl1pPr>
            <a:lvl2pPr>
              <a:spcBef>
                <a:spcPts val="1000"/>
              </a:spcBef>
              <a:spcAft>
                <a:spcPts val="1200"/>
              </a:spcAft>
              <a:defRPr sz="1600"/>
            </a:lvl2pPr>
            <a:lvl3pPr>
              <a:spcBef>
                <a:spcPts val="1000"/>
              </a:spcBef>
              <a:spcAft>
                <a:spcPts val="1200"/>
              </a:spcAft>
              <a:defRPr sz="1400"/>
            </a:lvl3pPr>
            <a:lvl4pPr>
              <a:spcBef>
                <a:spcPts val="1000"/>
              </a:spcBef>
              <a:spcAft>
                <a:spcPts val="1200"/>
              </a:spcAft>
              <a:defRPr sz="1200"/>
            </a:lvl4pPr>
            <a:lvl5pPr>
              <a:spcBef>
                <a:spcPts val="1000"/>
              </a:spcBef>
              <a:spcAft>
                <a:spcPts val="1200"/>
              </a:spcAft>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1">
            <a:extLst>
              <a:ext uri="{FF2B5EF4-FFF2-40B4-BE49-F238E27FC236}">
                <a16:creationId xmlns:a16="http://schemas.microsoft.com/office/drawing/2014/main" id="{F971E741-6253-D410-B562-50CA5976207A}"/>
              </a:ext>
            </a:extLst>
          </p:cNvPr>
          <p:cNvSpPr>
            <a:spLocks noGrp="1"/>
          </p:cNvSpPr>
          <p:nvPr>
            <p:ph sz="quarter" idx="11" hasCustomPrompt="1"/>
          </p:nvPr>
        </p:nvSpPr>
        <p:spPr>
          <a:xfrm>
            <a:off x="6309360" y="2153285"/>
            <a:ext cx="5135880" cy="3500438"/>
          </a:xfrm>
        </p:spPr>
        <p:txBody>
          <a:bodyPr lIns="91440">
            <a:normAutofit/>
          </a:bodyPr>
          <a:lstStyle>
            <a:lvl1pPr>
              <a:spcBef>
                <a:spcPts val="1000"/>
              </a:spcBef>
              <a:spcAft>
                <a:spcPts val="1200"/>
              </a:spcAft>
              <a:defRPr sz="1800"/>
            </a:lvl1pPr>
            <a:lvl2pPr>
              <a:spcBef>
                <a:spcPts val="1000"/>
              </a:spcBef>
              <a:spcAft>
                <a:spcPts val="1200"/>
              </a:spcAft>
              <a:defRPr sz="1600"/>
            </a:lvl2pPr>
            <a:lvl3pPr>
              <a:spcBef>
                <a:spcPts val="1000"/>
              </a:spcBef>
              <a:spcAft>
                <a:spcPts val="1200"/>
              </a:spcAft>
              <a:defRPr sz="1400"/>
            </a:lvl3pPr>
            <a:lvl4pPr>
              <a:spcBef>
                <a:spcPts val="1000"/>
              </a:spcBef>
              <a:spcAft>
                <a:spcPts val="1200"/>
              </a:spcAft>
              <a:defRPr sz="1200"/>
            </a:lvl4pPr>
            <a:lvl5pPr>
              <a:spcBef>
                <a:spcPts val="1000"/>
              </a:spcBef>
              <a:spcAft>
                <a:spcPts val="1200"/>
              </a:spcAft>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a:p>
        </p:txBody>
      </p:sp>
      <p:sp>
        <p:nvSpPr>
          <p:cNvPr id="2" name="Frame 1">
            <a:extLst>
              <a:ext uri="{FF2B5EF4-FFF2-40B4-BE49-F238E27FC236}">
                <a16:creationId xmlns:a16="http://schemas.microsoft.com/office/drawing/2014/main" id="{55D7E8F5-692D-24DD-0F8C-9563BA74AAF4}"/>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8893516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980938945"/>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27610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1_Section Titl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4737016-0B2B-9F81-7A77-63223C4864D8}"/>
              </a:ext>
              <a:ext uri="{C183D7F6-B498-43B3-948B-1728B52AA6E4}">
                <adec:decorative xmlns:adec="http://schemas.microsoft.com/office/drawing/2017/decorative" val="1"/>
              </a:ext>
            </a:extLst>
          </p:cNvPr>
          <p:cNvSpPr/>
          <p:nvPr userDrawn="1"/>
        </p:nvSpPr>
        <p:spPr>
          <a:xfrm>
            <a:off x="386316" y="347329"/>
            <a:ext cx="11419368" cy="6152707"/>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134E572-08FE-0439-A460-8DFE1183A605}"/>
              </a:ext>
            </a:extLst>
          </p:cNvPr>
          <p:cNvSpPr>
            <a:spLocks noGrp="1"/>
          </p:cNvSpPr>
          <p:nvPr>
            <p:ph type="title" hasCustomPrompt="1"/>
          </p:nvPr>
        </p:nvSpPr>
        <p:spPr>
          <a:xfrm>
            <a:off x="6478742" y="914399"/>
            <a:ext cx="4798858" cy="5029199"/>
          </a:xfrm>
        </p:spPr>
        <p:txBody>
          <a:bodyPr>
            <a:normAutofit/>
          </a:bodyPr>
          <a:lstStyle>
            <a:lvl1pPr>
              <a:defRPr sz="4800"/>
            </a:lvl1pPr>
          </a:lstStyle>
          <a:p>
            <a:r>
              <a:rPr lang="en-US"/>
              <a:t>Click to add title</a:t>
            </a:r>
          </a:p>
        </p:txBody>
      </p:sp>
      <p:sp>
        <p:nvSpPr>
          <p:cNvPr id="9" name="Picture Placeholder 8">
            <a:extLst>
              <a:ext uri="{FF2B5EF4-FFF2-40B4-BE49-F238E27FC236}">
                <a16:creationId xmlns:a16="http://schemas.microsoft.com/office/drawing/2014/main" id="{01EB46EC-087C-B8FF-2363-B99FAE983B02}"/>
              </a:ext>
            </a:extLst>
          </p:cNvPr>
          <p:cNvSpPr>
            <a:spLocks noGrp="1"/>
          </p:cNvSpPr>
          <p:nvPr>
            <p:ph type="pic" sz="quarter" idx="10"/>
          </p:nvPr>
        </p:nvSpPr>
        <p:spPr>
          <a:xfrm>
            <a:off x="0" y="914400"/>
            <a:ext cx="5713413" cy="5029200"/>
          </a:xfrm>
        </p:spPr>
        <p:txBody>
          <a:bodyPr>
            <a:normAutofit/>
          </a:bodyPr>
          <a:lstStyle>
            <a:lvl1pPr marL="0" indent="0" algn="ctr">
              <a:buNone/>
              <a:defRPr sz="2000"/>
            </a:lvl1pPr>
          </a:lstStyle>
          <a:p>
            <a:r>
              <a:rPr lang="en-US"/>
              <a:t>Click icon to add picture</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208925899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_Title Content and imag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21F215D-0D9E-64B3-1F66-E90B87932A89}"/>
              </a:ext>
            </a:extLst>
          </p:cNvPr>
          <p:cNvSpPr>
            <a:spLocks noGrp="1"/>
          </p:cNvSpPr>
          <p:nvPr>
            <p:ph type="title" hasCustomPrompt="1"/>
          </p:nvPr>
        </p:nvSpPr>
        <p:spPr>
          <a:xfrm>
            <a:off x="914400" y="900741"/>
            <a:ext cx="4802372" cy="2788919"/>
          </a:xfrm>
        </p:spPr>
        <p:txBody>
          <a:bodyPr anchor="b">
            <a:normAutofit/>
          </a:bodyPr>
          <a:lstStyle>
            <a:lvl1pPr>
              <a:defRPr sz="4800"/>
            </a:lvl1pPr>
          </a:lstStyle>
          <a:p>
            <a:r>
              <a:rPr lang="en-US"/>
              <a:t>Click to add title</a:t>
            </a:r>
          </a:p>
        </p:txBody>
      </p:sp>
      <p:sp>
        <p:nvSpPr>
          <p:cNvPr id="9" name="Content Placeholder 10">
            <a:extLst>
              <a:ext uri="{FF2B5EF4-FFF2-40B4-BE49-F238E27FC236}">
                <a16:creationId xmlns:a16="http://schemas.microsoft.com/office/drawing/2014/main" id="{E86A4459-11C2-44C6-0173-C666D5AADC1E}"/>
              </a:ext>
            </a:extLst>
          </p:cNvPr>
          <p:cNvSpPr>
            <a:spLocks noGrp="1"/>
          </p:cNvSpPr>
          <p:nvPr>
            <p:ph sz="quarter" idx="11" hasCustomPrompt="1"/>
          </p:nvPr>
        </p:nvSpPr>
        <p:spPr>
          <a:xfrm>
            <a:off x="914400" y="3825239"/>
            <a:ext cx="4802735" cy="2072641"/>
          </a:xfrm>
        </p:spPr>
        <p:txBody>
          <a:bodyPr>
            <a:normAutofit/>
          </a:bodyPr>
          <a:lstStyle>
            <a:lvl1pPr marL="0" indent="0">
              <a:lnSpc>
                <a:spcPct val="125000"/>
              </a:lnSpc>
              <a:spcBef>
                <a:spcPts val="0"/>
              </a:spcBef>
              <a:buNone/>
              <a:defRPr sz="1800"/>
            </a:lvl1pPr>
            <a:lvl2pPr marL="457200" indent="0">
              <a:lnSpc>
                <a:spcPct val="125000"/>
              </a:lnSpc>
              <a:spcBef>
                <a:spcPts val="0"/>
              </a:spcBef>
              <a:buNone/>
              <a:defRPr sz="1600"/>
            </a:lvl2pPr>
            <a:lvl3pPr marL="914400" indent="0">
              <a:lnSpc>
                <a:spcPct val="125000"/>
              </a:lnSpc>
              <a:spcBef>
                <a:spcPts val="0"/>
              </a:spcBef>
              <a:buNone/>
              <a:defRPr sz="1400"/>
            </a:lvl3pPr>
            <a:lvl4pPr marL="1371600" indent="0">
              <a:lnSpc>
                <a:spcPct val="125000"/>
              </a:lnSpc>
              <a:spcBef>
                <a:spcPts val="0"/>
              </a:spcBef>
              <a:buNone/>
              <a:defRPr sz="1200"/>
            </a:lvl4pPr>
            <a:lvl5pPr marL="1828800" indent="0">
              <a:lnSpc>
                <a:spcPct val="125000"/>
              </a:lnSpc>
              <a:spcBef>
                <a:spcPts val="0"/>
              </a:spcBef>
              <a:buNone/>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Picture Placeholder 2">
            <a:extLst>
              <a:ext uri="{FF2B5EF4-FFF2-40B4-BE49-F238E27FC236}">
                <a16:creationId xmlns:a16="http://schemas.microsoft.com/office/drawing/2014/main" id="{9284EF14-0982-D931-9DD6-ECFE61D5B0F6}"/>
              </a:ext>
            </a:extLst>
          </p:cNvPr>
          <p:cNvSpPr>
            <a:spLocks noGrp="1"/>
          </p:cNvSpPr>
          <p:nvPr>
            <p:ph type="pic" sz="quarter" idx="10"/>
          </p:nvPr>
        </p:nvSpPr>
        <p:spPr>
          <a:xfrm>
            <a:off x="6478587" y="921230"/>
            <a:ext cx="5713413" cy="5029200"/>
          </a:xfrm>
          <a:custGeom>
            <a:avLst/>
            <a:gdLst>
              <a:gd name="connsiteX0" fmla="*/ 5327097 w 5713413"/>
              <a:gd name="connsiteY0" fmla="*/ 0 h 5029200"/>
              <a:gd name="connsiteX1" fmla="*/ 5713413 w 5713413"/>
              <a:gd name="connsiteY1" fmla="*/ 0 h 5029200"/>
              <a:gd name="connsiteX2" fmla="*/ 5713413 w 5713413"/>
              <a:gd name="connsiteY2" fmla="*/ 5029200 h 5029200"/>
              <a:gd name="connsiteX3" fmla="*/ 5327097 w 5713413"/>
              <a:gd name="connsiteY3" fmla="*/ 5029200 h 5029200"/>
              <a:gd name="connsiteX4" fmla="*/ 0 w 5713413"/>
              <a:gd name="connsiteY4" fmla="*/ 0 h 5029200"/>
              <a:gd name="connsiteX5" fmla="*/ 5313743 w 5713413"/>
              <a:gd name="connsiteY5" fmla="*/ 0 h 5029200"/>
              <a:gd name="connsiteX6" fmla="*/ 5313743 w 5713413"/>
              <a:gd name="connsiteY6" fmla="*/ 5029200 h 5029200"/>
              <a:gd name="connsiteX7" fmla="*/ 0 w 5713413"/>
              <a:gd name="connsiteY7" fmla="*/ 502920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3413" h="5029200">
                <a:moveTo>
                  <a:pt x="5327097" y="0"/>
                </a:moveTo>
                <a:lnTo>
                  <a:pt x="5713413" y="0"/>
                </a:lnTo>
                <a:lnTo>
                  <a:pt x="5713413" y="5029200"/>
                </a:lnTo>
                <a:lnTo>
                  <a:pt x="5327097" y="5029200"/>
                </a:lnTo>
                <a:close/>
                <a:moveTo>
                  <a:pt x="0" y="0"/>
                </a:moveTo>
                <a:lnTo>
                  <a:pt x="5313743" y="0"/>
                </a:lnTo>
                <a:lnTo>
                  <a:pt x="5313743" y="5029200"/>
                </a:lnTo>
                <a:lnTo>
                  <a:pt x="0" y="5029200"/>
                </a:lnTo>
                <a:close/>
              </a:path>
            </a:pathLst>
          </a:custGeom>
        </p:spPr>
        <p:txBody>
          <a:bodyPr wrap="square">
            <a:noAutofit/>
          </a:bodyPr>
          <a:lstStyle>
            <a:lvl1pPr marL="0" indent="0" algn="ctr">
              <a:buNone/>
              <a:defRPr sz="2000"/>
            </a:lvl1pPr>
          </a:lstStyle>
          <a:p>
            <a:r>
              <a:rPr lang="en-US"/>
              <a:t>Click icon to add picture</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a:p>
        </p:txBody>
      </p:sp>
      <p:sp>
        <p:nvSpPr>
          <p:cNvPr id="6" name="Frame 5">
            <a:extLst>
              <a:ext uri="{FF2B5EF4-FFF2-40B4-BE49-F238E27FC236}">
                <a16:creationId xmlns:a16="http://schemas.microsoft.com/office/drawing/2014/main" id="{7D7E927E-4F73-5579-4F1D-E13899DEEA04}"/>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0531207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_Title and 2 column layout 1">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2090F11-94D5-C2A6-0759-3E7541B0993A}"/>
              </a:ext>
            </a:extLst>
          </p:cNvPr>
          <p:cNvSpPr>
            <a:spLocks noGrp="1"/>
          </p:cNvSpPr>
          <p:nvPr>
            <p:ph type="title" hasCustomPrompt="1"/>
          </p:nvPr>
        </p:nvSpPr>
        <p:spPr>
          <a:xfrm>
            <a:off x="929640" y="485113"/>
            <a:ext cx="10515600" cy="1531525"/>
          </a:xfrm>
        </p:spPr>
        <p:txBody>
          <a:bodyPr>
            <a:normAutofit/>
          </a:bodyPr>
          <a:lstStyle>
            <a:lvl1pPr>
              <a:defRPr sz="3600"/>
            </a:lvl1pPr>
          </a:lstStyle>
          <a:p>
            <a:r>
              <a:rPr lang="en-US"/>
              <a:t>Click to add title</a:t>
            </a:r>
          </a:p>
        </p:txBody>
      </p:sp>
      <p:sp>
        <p:nvSpPr>
          <p:cNvPr id="7" name="Rectangle 6">
            <a:extLst>
              <a:ext uri="{FF2B5EF4-FFF2-40B4-BE49-F238E27FC236}">
                <a16:creationId xmlns:a16="http://schemas.microsoft.com/office/drawing/2014/main" id="{10F349F3-2C28-5A44-EDFC-75FD6CA95EAD}"/>
              </a:ext>
              <a:ext uri="{C183D7F6-B498-43B3-948B-1728B52AA6E4}">
                <adec:decorative xmlns:adec="http://schemas.microsoft.com/office/drawing/2017/decorative" val="1"/>
              </a:ext>
            </a:extLst>
          </p:cNvPr>
          <p:cNvSpPr/>
          <p:nvPr userDrawn="1"/>
        </p:nvSpPr>
        <p:spPr>
          <a:xfrm>
            <a:off x="6096000" y="0"/>
            <a:ext cx="6096000" cy="73674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a:extLst>
              <a:ext uri="{FF2B5EF4-FFF2-40B4-BE49-F238E27FC236}">
                <a16:creationId xmlns:a16="http://schemas.microsoft.com/office/drawing/2014/main" id="{634FD449-C6E0-CF8A-82B2-52438C952C07}"/>
              </a:ext>
            </a:extLst>
          </p:cNvPr>
          <p:cNvSpPr>
            <a:spLocks noGrp="1"/>
          </p:cNvSpPr>
          <p:nvPr>
            <p:ph sz="quarter" idx="10" hasCustomPrompt="1"/>
          </p:nvPr>
        </p:nvSpPr>
        <p:spPr>
          <a:xfrm>
            <a:off x="929640" y="2153285"/>
            <a:ext cx="4953001" cy="3500438"/>
          </a:xfrm>
        </p:spPr>
        <p:txBody>
          <a:bodyPr lIns="91440">
            <a:normAutofit/>
          </a:bodyPr>
          <a:lstStyle>
            <a:lvl1pPr>
              <a:spcBef>
                <a:spcPts val="1000"/>
              </a:spcBef>
              <a:spcAft>
                <a:spcPts val="1200"/>
              </a:spcAft>
              <a:defRPr sz="1800"/>
            </a:lvl1pPr>
            <a:lvl2pPr>
              <a:spcBef>
                <a:spcPts val="1000"/>
              </a:spcBef>
              <a:spcAft>
                <a:spcPts val="1200"/>
              </a:spcAft>
              <a:defRPr sz="1600"/>
            </a:lvl2pPr>
            <a:lvl3pPr>
              <a:spcBef>
                <a:spcPts val="1000"/>
              </a:spcBef>
              <a:spcAft>
                <a:spcPts val="1200"/>
              </a:spcAft>
              <a:defRPr sz="1400"/>
            </a:lvl3pPr>
            <a:lvl4pPr>
              <a:spcBef>
                <a:spcPts val="1000"/>
              </a:spcBef>
              <a:spcAft>
                <a:spcPts val="1200"/>
              </a:spcAft>
              <a:defRPr sz="1200"/>
            </a:lvl4pPr>
            <a:lvl5pPr>
              <a:spcBef>
                <a:spcPts val="1000"/>
              </a:spcBef>
              <a:spcAft>
                <a:spcPts val="1200"/>
              </a:spcAft>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1">
            <a:extLst>
              <a:ext uri="{FF2B5EF4-FFF2-40B4-BE49-F238E27FC236}">
                <a16:creationId xmlns:a16="http://schemas.microsoft.com/office/drawing/2014/main" id="{F971E741-6253-D410-B562-50CA5976207A}"/>
              </a:ext>
            </a:extLst>
          </p:cNvPr>
          <p:cNvSpPr>
            <a:spLocks noGrp="1"/>
          </p:cNvSpPr>
          <p:nvPr>
            <p:ph sz="quarter" idx="11" hasCustomPrompt="1"/>
          </p:nvPr>
        </p:nvSpPr>
        <p:spPr>
          <a:xfrm>
            <a:off x="6309360" y="2153285"/>
            <a:ext cx="5135880" cy="3500438"/>
          </a:xfrm>
        </p:spPr>
        <p:txBody>
          <a:bodyPr lIns="91440">
            <a:normAutofit/>
          </a:bodyPr>
          <a:lstStyle>
            <a:lvl1pPr>
              <a:spcBef>
                <a:spcPts val="1000"/>
              </a:spcBef>
              <a:spcAft>
                <a:spcPts val="1200"/>
              </a:spcAft>
              <a:defRPr sz="1800"/>
            </a:lvl1pPr>
            <a:lvl2pPr>
              <a:spcBef>
                <a:spcPts val="1000"/>
              </a:spcBef>
              <a:spcAft>
                <a:spcPts val="1200"/>
              </a:spcAft>
              <a:defRPr sz="1600"/>
            </a:lvl2pPr>
            <a:lvl3pPr>
              <a:spcBef>
                <a:spcPts val="1000"/>
              </a:spcBef>
              <a:spcAft>
                <a:spcPts val="1200"/>
              </a:spcAft>
              <a:defRPr sz="1400"/>
            </a:lvl3pPr>
            <a:lvl4pPr>
              <a:spcBef>
                <a:spcPts val="1000"/>
              </a:spcBef>
              <a:spcAft>
                <a:spcPts val="1200"/>
              </a:spcAft>
              <a:defRPr sz="1200"/>
            </a:lvl4pPr>
            <a:lvl5pPr>
              <a:spcBef>
                <a:spcPts val="1000"/>
              </a:spcBef>
              <a:spcAft>
                <a:spcPts val="1200"/>
              </a:spcAft>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4" name="Footer Placeholder 4">
            <a:extLst>
              <a:ext uri="{FF2B5EF4-FFF2-40B4-BE49-F238E27FC236}">
                <a16:creationId xmlns:a16="http://schemas.microsoft.com/office/drawing/2014/main" id="{378552E1-07B0-A631-78D3-D3C0E4C0CD1F}"/>
              </a:ext>
            </a:extLst>
          </p:cNvPr>
          <p:cNvSpPr>
            <a:spLocks noGrp="1"/>
          </p:cNvSpPr>
          <p:nvPr>
            <p:ph type="ftr" sz="quarter" idx="3"/>
          </p:nvPr>
        </p:nvSpPr>
        <p:spPr>
          <a:xfrm>
            <a:off x="914400" y="6121252"/>
            <a:ext cx="41148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endParaRPr lang="en-US"/>
          </a:p>
        </p:txBody>
      </p:sp>
      <p:sp>
        <p:nvSpPr>
          <p:cNvPr id="5" name="Slide Number Placeholder 5">
            <a:extLst>
              <a:ext uri="{FF2B5EF4-FFF2-40B4-BE49-F238E27FC236}">
                <a16:creationId xmlns:a16="http://schemas.microsoft.com/office/drawing/2014/main" id="{DD635B7F-3E76-4C66-6A5A-9156FCE3D921}"/>
              </a:ext>
            </a:extLst>
          </p:cNvPr>
          <p:cNvSpPr>
            <a:spLocks noGrp="1"/>
          </p:cNvSpPr>
          <p:nvPr>
            <p:ph type="sldNum" sz="quarter" idx="4"/>
          </p:nvPr>
        </p:nvSpPr>
        <p:spPr>
          <a:xfrm>
            <a:off x="8534400" y="6121252"/>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a:p>
        </p:txBody>
      </p:sp>
      <p:sp>
        <p:nvSpPr>
          <p:cNvPr id="2" name="Frame 1">
            <a:extLst>
              <a:ext uri="{FF2B5EF4-FFF2-40B4-BE49-F238E27FC236}">
                <a16:creationId xmlns:a16="http://schemas.microsoft.com/office/drawing/2014/main" id="{55D7E8F5-692D-24DD-0F8C-9563BA74AAF4}"/>
              </a:ext>
            </a:extLst>
          </p:cNvPr>
          <p:cNvSpPr/>
          <p:nvPr userDrawn="1"/>
        </p:nvSpPr>
        <p:spPr>
          <a:xfrm>
            <a:off x="386317" y="352044"/>
            <a:ext cx="11419367" cy="6153912"/>
          </a:xfrm>
          <a:prstGeom prst="frame">
            <a:avLst>
              <a:gd name="adj1" fmla="val 217"/>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0596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89583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176964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image" Target="../media/image2.svg"/><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slideLayout" Target="../slideLayouts/slideLayout68.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theme" Target="../theme/theme2.xml"/><Relationship Id="rId10" Type="http://schemas.openxmlformats.org/officeDocument/2006/relationships/slideLayout" Target="../slideLayouts/slideLayout60.xml"/><Relationship Id="rId19" Type="http://schemas.openxmlformats.org/officeDocument/2006/relationships/slideLayout" Target="../slideLayouts/slideLayout69.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2">
            <a:extLst>
              <a:ext uri="{96DAC541-7B7A-43D3-8B79-37D633B846F1}">
                <asvg:svgBlip xmlns:asvg="http://schemas.microsoft.com/office/drawing/2016/SVG/main" r:embed="rId53"/>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2332432166"/>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 id="2147483686" r:id="rId22"/>
    <p:sldLayoutId id="2147483687" r:id="rId23"/>
    <p:sldLayoutId id="2147483688" r:id="rId24"/>
    <p:sldLayoutId id="2147483689" r:id="rId25"/>
    <p:sldLayoutId id="2147483690" r:id="rId26"/>
    <p:sldLayoutId id="2147483691" r:id="rId27"/>
    <p:sldLayoutId id="2147483692" r:id="rId28"/>
    <p:sldLayoutId id="2147483693" r:id="rId29"/>
    <p:sldLayoutId id="2147483694" r:id="rId30"/>
    <p:sldLayoutId id="2147483695" r:id="rId31"/>
    <p:sldLayoutId id="2147483696" r:id="rId32"/>
    <p:sldLayoutId id="2147483697" r:id="rId33"/>
    <p:sldLayoutId id="2147483698" r:id="rId34"/>
    <p:sldLayoutId id="2147483699" r:id="rId35"/>
    <p:sldLayoutId id="2147483700" r:id="rId36"/>
    <p:sldLayoutId id="2147483701" r:id="rId37"/>
    <p:sldLayoutId id="2147483702" r:id="rId38"/>
    <p:sldLayoutId id="2147483703" r:id="rId39"/>
    <p:sldLayoutId id="2147483704" r:id="rId40"/>
    <p:sldLayoutId id="2147483705" r:id="rId41"/>
    <p:sldLayoutId id="2147483706" r:id="rId42"/>
    <p:sldLayoutId id="2147483707" r:id="rId43"/>
    <p:sldLayoutId id="2147483708" r:id="rId44"/>
    <p:sldLayoutId id="2147483709" r:id="rId45"/>
    <p:sldLayoutId id="2147483710" r:id="rId46"/>
    <p:sldLayoutId id="2147483711" r:id="rId47"/>
    <p:sldLayoutId id="2147483712" r:id="rId48"/>
    <p:sldLayoutId id="2147483713" r:id="rId49"/>
    <p:sldLayoutId id="2147483755" r:id="rId5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4/23/2025</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94307581"/>
      </p:ext>
    </p:extLst>
  </p:cSld>
  <p:clrMap bg1="dk1" tx1="lt1" bg2="dk2" tx2="lt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 id="2147483811" r:id="rId16"/>
    <p:sldLayoutId id="2147483812" r:id="rId17"/>
    <p:sldLayoutId id="2147483813" r:id="rId18"/>
    <p:sldLayoutId id="2147483814" r:id="rId19"/>
    <p:sldLayoutId id="2147483661" r:id="rId20"/>
    <p:sldLayoutId id="2147483662" r:id="rId21"/>
    <p:sldLayoutId id="2147483663" r:id="rId22"/>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xml"/><Relationship Id="rId1" Type="http://schemas.openxmlformats.org/officeDocument/2006/relationships/slideLayout" Target="../slideLayouts/slideLayout6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6.xml"/></Relationships>
</file>

<file path=ppt/slides/_rels/slide1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1.xml"/><Relationship Id="rId1" Type="http://schemas.openxmlformats.org/officeDocument/2006/relationships/slideLayout" Target="../slideLayouts/slideLayout5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6.xml"/></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6.xml"/><Relationship Id="rId1" Type="http://schemas.openxmlformats.org/officeDocument/2006/relationships/slideLayout" Target="../slideLayouts/slideLayout56.xml"/><Relationship Id="rId6" Type="http://schemas.openxmlformats.org/officeDocument/2006/relationships/image" Target="../media/image49.jpeg"/><Relationship Id="rId5" Type="http://schemas.openxmlformats.org/officeDocument/2006/relationships/image" Target="../media/image48.jpeg"/><Relationship Id="rId4" Type="http://schemas.openxmlformats.org/officeDocument/2006/relationships/image" Target="../media/image47.jpeg"/></Relationships>
</file>

<file path=ppt/slides/_rels/slide19.xml.rels><?xml version="1.0" encoding="UTF-8" standalone="yes"?>
<Relationships xmlns="http://schemas.openxmlformats.org/package/2006/relationships"><Relationship Id="rId3" Type="http://schemas.openxmlformats.org/officeDocument/2006/relationships/hyperlink" Target="https://learn.microsoft.com/en-us/semantic-kernel/frameworks/agent/?pivots=programming-language-csharp" TargetMode="External"/><Relationship Id="rId2" Type="http://schemas.openxmlformats.org/officeDocument/2006/relationships/notesSlide" Target="../notesSlides/notesSlide17.xml"/><Relationship Id="rId1" Type="http://schemas.openxmlformats.org/officeDocument/2006/relationships/slideLayout" Target="../slideLayouts/slideLayout69.xml"/><Relationship Id="rId6" Type="http://schemas.openxmlformats.org/officeDocument/2006/relationships/hyperlink" Target="https://learn.microsoft.com/en-us/azure/ai-services/agents/overview" TargetMode="External"/><Relationship Id="rId5" Type="http://schemas.openxmlformats.org/officeDocument/2006/relationships/hyperlink" Target="https://www.langchain.com/langgraph" TargetMode="External"/><Relationship Id="rId4" Type="http://schemas.openxmlformats.org/officeDocument/2006/relationships/hyperlink" Target="https://microsoft.github.io/autogen/dev/"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xml"/><Relationship Id="rId1" Type="http://schemas.openxmlformats.org/officeDocument/2006/relationships/slideLayout" Target="../slideLayouts/slideLayout66.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tmcclell/AIforSustainability" TargetMode="External"/><Relationship Id="rId1" Type="http://schemas.openxmlformats.org/officeDocument/2006/relationships/slideLayout" Target="../slideLayouts/slideLayout56.xml"/></Relationships>
</file>

<file path=ppt/slides/_rels/slide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xml"/><Relationship Id="rId1" Type="http://schemas.openxmlformats.org/officeDocument/2006/relationships/slideLayout" Target="../slideLayouts/slideLayout67.xml"/><Relationship Id="rId5" Type="http://schemas.openxmlformats.org/officeDocument/2006/relationships/image" Target="../media/image38.png"/><Relationship Id="rId4" Type="http://schemas.openxmlformats.org/officeDocument/2006/relationships/image" Target="../media/image37.jpeg"/></Relationships>
</file>

<file path=ppt/slides/_rels/slide4.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hyperlink" Target="https://greensoftware.foundation/" TargetMode="External"/><Relationship Id="rId1" Type="http://schemas.openxmlformats.org/officeDocument/2006/relationships/slideLayout" Target="../slideLayouts/slideLayout68.xml"/><Relationship Id="rId4" Type="http://schemas.openxmlformats.org/officeDocument/2006/relationships/image" Target="../media/image40.jpeg"/></Relationships>
</file>

<file path=ppt/slides/_rels/slide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57.xml"/></Relationships>
</file>

<file path=ppt/slides/_rels/slide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xml"/><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xml"/><Relationship Id="rId1" Type="http://schemas.openxmlformats.org/officeDocument/2006/relationships/slideLayout" Target="../slideLayouts/slideLayout5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2.xml"/></Relationships>
</file>

<file path=ppt/slides/_rels/slide9.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7.xml"/><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descr="Cartoon of a planet surrounded by clouds and rainbow&#10;&#10;AI-generated content may be incorrect.">
            <a:extLst>
              <a:ext uri="{FF2B5EF4-FFF2-40B4-BE49-F238E27FC236}">
                <a16:creationId xmlns:a16="http://schemas.microsoft.com/office/drawing/2014/main" id="{EB81922A-DF13-5F0B-E695-9D10541DA570}"/>
              </a:ext>
            </a:extLst>
          </p:cNvPr>
          <p:cNvPicPr>
            <a:picLocks noChangeAspect="1"/>
          </p:cNvPicPr>
          <p:nvPr/>
        </p:nvPicPr>
        <p:blipFill>
          <a:blip r:embed="rId3"/>
          <a:stretch>
            <a:fillRect/>
          </a:stretch>
        </p:blipFill>
        <p:spPr>
          <a:xfrm>
            <a:off x="5669280" y="51435"/>
            <a:ext cx="6522720" cy="6755129"/>
          </a:xfrm>
          <a:prstGeom prst="rect">
            <a:avLst/>
          </a:prstGeom>
          <a:noFill/>
        </p:spPr>
      </p:pic>
      <p:sp>
        <p:nvSpPr>
          <p:cNvPr id="3" name="TextBox 2">
            <a:extLst>
              <a:ext uri="{FF2B5EF4-FFF2-40B4-BE49-F238E27FC236}">
                <a16:creationId xmlns:a16="http://schemas.microsoft.com/office/drawing/2014/main" id="{163B6D22-0784-0E30-E7F0-5E616301D0BB}"/>
              </a:ext>
            </a:extLst>
          </p:cNvPr>
          <p:cNvSpPr txBox="1"/>
          <p:nvPr/>
        </p:nvSpPr>
        <p:spPr>
          <a:xfrm>
            <a:off x="88238" y="169094"/>
            <a:ext cx="5581042" cy="7109639"/>
          </a:xfrm>
          <a:prstGeom prst="rect">
            <a:avLst/>
          </a:prstGeom>
          <a:noFill/>
        </p:spPr>
        <p:txBody>
          <a:bodyPr wrap="square">
            <a:spAutoFit/>
          </a:bodyPr>
          <a:lstStyle/>
          <a:p>
            <a:r>
              <a:rPr lang="en-US" sz="2800" dirty="0">
                <a:solidFill>
                  <a:schemeClr val="bg1"/>
                </a:solidFill>
                <a:latin typeface="+mj-lt"/>
                <a:cs typeface="Segoe Sans Text Extrabold" panose="020F0502020204030204" pitchFamily="2" charset="0"/>
              </a:rPr>
              <a:t>Earth Day Celebration! (4/22)</a:t>
            </a:r>
          </a:p>
          <a:p>
            <a:r>
              <a:rPr lang="en-US" sz="3200" dirty="0">
                <a:solidFill>
                  <a:schemeClr val="bg1"/>
                </a:solidFill>
                <a:latin typeface="+mj-lt"/>
                <a:cs typeface="Segoe Sans Text Extrabold" panose="020F0502020204030204" pitchFamily="2" charset="0"/>
              </a:rPr>
              <a:t>AI for Sustainability</a:t>
            </a:r>
          </a:p>
          <a:p>
            <a:r>
              <a:rPr lang="en-US" sz="2000" dirty="0">
                <a:solidFill>
                  <a:schemeClr val="bg1"/>
                </a:solidFill>
                <a:latin typeface="+mj-lt"/>
                <a:cs typeface="Segoe Sans Text Extrabold" panose="020F0502020204030204" pitchFamily="2" charset="0"/>
              </a:rPr>
              <a:t>How to measure carbon in software and how AI Agents enable developers to be carbon aware.</a:t>
            </a:r>
            <a:br>
              <a:rPr lang="en-US" sz="2000" dirty="0">
                <a:solidFill>
                  <a:schemeClr val="bg1"/>
                </a:solidFill>
                <a:latin typeface="+mj-lt"/>
                <a:cs typeface="Segoe Sans Text Extrabold" panose="020F0502020204030204" pitchFamily="2" charset="0"/>
              </a:rPr>
            </a:br>
            <a:br>
              <a:rPr lang="en-US" sz="2000" dirty="0">
                <a:solidFill>
                  <a:schemeClr val="bg1"/>
                </a:solidFill>
                <a:latin typeface="+mj-lt"/>
                <a:cs typeface="Segoe Sans Text Extrabold" panose="020F0502020204030204" pitchFamily="2" charset="0"/>
              </a:rPr>
            </a:br>
            <a:r>
              <a:rPr lang="en-US" sz="2000" b="1" dirty="0">
                <a:solidFill>
                  <a:schemeClr val="bg1"/>
                </a:solidFill>
                <a:latin typeface="+mj-lt"/>
                <a:cs typeface="Segoe Sans Text Extrabold" panose="020F0502020204030204" pitchFamily="2" charset="0"/>
              </a:rPr>
              <a:t>Learning Objective:</a:t>
            </a:r>
            <a:br>
              <a:rPr lang="en-US" sz="2000" dirty="0">
                <a:solidFill>
                  <a:schemeClr val="bg1"/>
                </a:solidFill>
                <a:latin typeface="+mj-lt"/>
                <a:cs typeface="Segoe Sans Text Extrabold" panose="020F0502020204030204" pitchFamily="2" charset="0"/>
              </a:rPr>
            </a:br>
            <a:br>
              <a:rPr lang="en-US" sz="2000" dirty="0">
                <a:solidFill>
                  <a:schemeClr val="bg1"/>
                </a:solidFill>
                <a:latin typeface="+mj-lt"/>
                <a:cs typeface="Segoe Sans Text Extrabold" panose="020F0502020204030204" pitchFamily="2" charset="0"/>
              </a:rPr>
            </a:br>
            <a:r>
              <a:rPr lang="en-US" sz="2000" dirty="0">
                <a:solidFill>
                  <a:schemeClr val="bg1"/>
                </a:solidFill>
                <a:latin typeface="+mj-lt"/>
                <a:cs typeface="Segoe Sans Text Extrabold" panose="020F0502020204030204" pitchFamily="2" charset="0"/>
              </a:rPr>
              <a:t>- What is green software.</a:t>
            </a:r>
            <a:br>
              <a:rPr lang="en-US" sz="2000" dirty="0">
                <a:solidFill>
                  <a:schemeClr val="bg1"/>
                </a:solidFill>
                <a:latin typeface="+mj-lt"/>
                <a:cs typeface="Segoe Sans Text Extrabold" panose="020F0502020204030204" pitchFamily="2" charset="0"/>
              </a:rPr>
            </a:br>
            <a:r>
              <a:rPr lang="en-US" sz="2000" dirty="0">
                <a:solidFill>
                  <a:schemeClr val="bg1"/>
                </a:solidFill>
                <a:latin typeface="+mj-lt"/>
                <a:cs typeface="Segoe Sans Text Extrabold" panose="020F0502020204030204" pitchFamily="2" charset="0"/>
              </a:rPr>
              <a:t>- Multi Agent Design Patterns/Frameworks</a:t>
            </a:r>
            <a:br>
              <a:rPr lang="en-US" sz="2000" dirty="0">
                <a:solidFill>
                  <a:schemeClr val="bg1"/>
                </a:solidFill>
                <a:latin typeface="+mj-lt"/>
                <a:cs typeface="Segoe Sans Text Extrabold" panose="020F0502020204030204" pitchFamily="2" charset="0"/>
              </a:rPr>
            </a:br>
            <a:r>
              <a:rPr lang="en-US" sz="2000" dirty="0">
                <a:solidFill>
                  <a:schemeClr val="bg1"/>
                </a:solidFill>
                <a:latin typeface="+mj-lt"/>
                <a:cs typeface="Segoe Sans Text Extrabold" panose="020F0502020204030204" pitchFamily="2" charset="0"/>
              </a:rPr>
              <a:t>- Demo of building an application with GHCP Agent Mode.</a:t>
            </a:r>
            <a:br>
              <a:rPr lang="en-US" sz="2000" dirty="0">
                <a:solidFill>
                  <a:schemeClr val="bg1"/>
                </a:solidFill>
                <a:latin typeface="+mj-lt"/>
                <a:cs typeface="Segoe Sans Text Extrabold" panose="020F0502020204030204" pitchFamily="2" charset="0"/>
              </a:rPr>
            </a:br>
            <a:r>
              <a:rPr lang="en-US" sz="2000" dirty="0">
                <a:solidFill>
                  <a:schemeClr val="bg1"/>
                </a:solidFill>
                <a:latin typeface="+mj-lt"/>
                <a:cs typeface="Segoe Sans Text Extrabold" panose="020F0502020204030204" pitchFamily="2" charset="0"/>
              </a:rPr>
              <a:t>- Demo of multi-agent implementation with 	Semantic Kernel and Azure AI Foundry.</a:t>
            </a:r>
            <a:br>
              <a:rPr lang="en-US" sz="2000" dirty="0">
                <a:solidFill>
                  <a:schemeClr val="bg1"/>
                </a:solidFill>
                <a:latin typeface="+mj-lt"/>
                <a:cs typeface="Segoe Sans Text Extrabold" panose="020F0502020204030204" pitchFamily="2" charset="0"/>
              </a:rPr>
            </a:br>
            <a:r>
              <a:rPr lang="en-US" sz="2000" dirty="0">
                <a:solidFill>
                  <a:schemeClr val="bg1"/>
                </a:solidFill>
                <a:latin typeface="+mj-lt"/>
                <a:cs typeface="Segoe Sans Text Extrabold" panose="020F0502020204030204" pitchFamily="2" charset="0"/>
              </a:rPr>
              <a:t>- Q&amp;A</a:t>
            </a:r>
            <a:br>
              <a:rPr lang="en-US" sz="2000" dirty="0">
                <a:solidFill>
                  <a:schemeClr val="bg1"/>
                </a:solidFill>
                <a:latin typeface="+mj-lt"/>
                <a:cs typeface="Segoe Sans Text Extrabold" panose="020F0502020204030204" pitchFamily="2" charset="0"/>
              </a:rPr>
            </a:br>
            <a:br>
              <a:rPr lang="en-US" sz="2000" dirty="0">
                <a:solidFill>
                  <a:schemeClr val="bg1"/>
                </a:solidFill>
                <a:latin typeface="+mj-lt"/>
                <a:cs typeface="Segoe Sans Text Extrabold" panose="020F0502020204030204" pitchFamily="2" charset="0"/>
              </a:rPr>
            </a:br>
            <a:r>
              <a:rPr lang="en-US" sz="2000" dirty="0">
                <a:solidFill>
                  <a:schemeClr val="bg1"/>
                </a:solidFill>
                <a:latin typeface="+mj-lt"/>
                <a:cs typeface="Segoe Sans Text Extrabold" panose="020F0502020204030204" pitchFamily="2" charset="0"/>
              </a:rPr>
              <a:t>Presented by Tammy McClellan, </a:t>
            </a:r>
          </a:p>
          <a:p>
            <a:r>
              <a:rPr lang="en-US" sz="2000" dirty="0">
                <a:solidFill>
                  <a:schemeClr val="bg1"/>
                </a:solidFill>
                <a:latin typeface="+mj-lt"/>
                <a:cs typeface="Segoe Sans Text Extrabold" panose="020F0502020204030204" pitchFamily="2" charset="0"/>
              </a:rPr>
              <a:t>Cloud Solution Architect</a:t>
            </a:r>
            <a:br>
              <a:rPr lang="en-US" sz="2000" dirty="0">
                <a:solidFill>
                  <a:schemeClr val="bg1"/>
                </a:solidFill>
                <a:latin typeface="+mj-lt"/>
                <a:cs typeface="Segoe Sans Text Extrabold" panose="020F0502020204030204" pitchFamily="2" charset="0"/>
              </a:rPr>
            </a:br>
            <a:r>
              <a:rPr lang="en-US" sz="2000" dirty="0">
                <a:solidFill>
                  <a:schemeClr val="bg1"/>
                </a:solidFill>
                <a:latin typeface="+mj-lt"/>
                <a:cs typeface="Segoe Sans Text Extrabold" panose="020F0502020204030204" pitchFamily="2" charset="0"/>
              </a:rPr>
              <a:t>Microsoft</a:t>
            </a:r>
            <a:br>
              <a:rPr lang="en-US" dirty="0">
                <a:solidFill>
                  <a:schemeClr val="bg1"/>
                </a:solidFill>
              </a:rPr>
            </a:br>
            <a:br>
              <a:rPr lang="en-US" dirty="0">
                <a:solidFill>
                  <a:schemeClr val="bg1"/>
                </a:solidFill>
              </a:rPr>
            </a:br>
            <a:endParaRPr lang="en-US" dirty="0"/>
          </a:p>
        </p:txBody>
      </p:sp>
    </p:spTree>
    <p:extLst>
      <p:ext uri="{BB962C8B-B14F-4D97-AF65-F5344CB8AC3E}">
        <p14:creationId xmlns:p14="http://schemas.microsoft.com/office/powerpoint/2010/main" val="229881412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A7FF3-D404-3EB0-AB7F-D87D2BD57710}"/>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BC52CF2A-1A6D-2831-9411-B6AB30B7E4F9}"/>
              </a:ext>
            </a:extLst>
          </p:cNvPr>
          <p:cNvSpPr>
            <a:spLocks noGrp="1"/>
          </p:cNvSpPr>
          <p:nvPr>
            <p:ph type="title"/>
          </p:nvPr>
        </p:nvSpPr>
        <p:spPr>
          <a:xfrm>
            <a:off x="810000" y="447188"/>
            <a:ext cx="10571998" cy="707886"/>
          </a:xfrm>
          <a:noFill/>
          <a:ln/>
          <a:extLst>
            <a:ext uri="{909E8E84-426E-40DD-AFC4-6F175D3DCCD1}">
              <a14:hiddenFill xmlns:a14="http://schemas.microsoft.com/office/drawing/2010/main">
                <a:solidFill>
                  <a:srgbClr val="FFFFFF"/>
                </a:solidFill>
              </a14:hiddenFill>
            </a:ext>
          </a:extLst>
        </p:spPr>
        <p:txBody>
          <a:bodyPr wrap="square" anchor="t" anchorCtr="0">
            <a:spAutoFit/>
          </a:bodyPr>
          <a:lstStyle/>
          <a:p>
            <a:r>
              <a:rPr lang="en-US" dirty="0">
                <a:solidFill>
                  <a:schemeClr val="bg1"/>
                </a:solidFill>
                <a:cs typeface="Segoe UI"/>
              </a:rPr>
              <a:t>What is an Agent?</a:t>
            </a:r>
            <a:endParaRPr lang="en-US" dirty="0">
              <a:solidFill>
                <a:schemeClr val="bg1"/>
              </a:solidFill>
            </a:endParaRPr>
          </a:p>
        </p:txBody>
      </p:sp>
      <p:sp>
        <p:nvSpPr>
          <p:cNvPr id="8" name="Rectangle: Rounded Corners 36">
            <a:extLst>
              <a:ext uri="{FF2B5EF4-FFF2-40B4-BE49-F238E27FC236}">
                <a16:creationId xmlns:a16="http://schemas.microsoft.com/office/drawing/2014/main" id="{3A7F9107-7251-59A8-5748-171B3C4C8075}"/>
              </a:ext>
              <a:ext uri="{C183D7F6-B498-43B3-948B-1728B52AA6E4}">
                <adec:decorative xmlns:adec="http://schemas.microsoft.com/office/drawing/2017/decorative" val="1"/>
              </a:ext>
            </a:extLst>
          </p:cNvPr>
          <p:cNvSpPr>
            <a:spLocks/>
          </p:cNvSpPr>
          <p:nvPr/>
        </p:nvSpPr>
        <p:spPr>
          <a:xfrm>
            <a:off x="588264" y="1438274"/>
            <a:ext cx="3412236" cy="1323975"/>
          </a:xfrm>
          <a:prstGeom prst="roundRect">
            <a:avLst>
              <a:gd name="adj" fmla="val 17028"/>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l" defTabSz="932114"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"System that uses a</a:t>
            </a:r>
            <a:br>
              <a:rPr kumimoji="0" lang="uk-UA" sz="20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br>
            <a:r>
              <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rPr>
              <a:t>LLM</a:t>
            </a:r>
            <a:r>
              <a:rPr kumimoji="0" lang="en-US" sz="20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 to </a:t>
            </a:r>
            <a:r>
              <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rPr>
              <a:t>decide</a:t>
            </a:r>
            <a:r>
              <a:rPr kumimoji="0" lang="en-US" sz="20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 the control flow of an application."​</a:t>
            </a:r>
          </a:p>
        </p:txBody>
      </p:sp>
      <p:sp>
        <p:nvSpPr>
          <p:cNvPr id="7" name="TextBox 6">
            <a:extLst>
              <a:ext uri="{FF2B5EF4-FFF2-40B4-BE49-F238E27FC236}">
                <a16:creationId xmlns:a16="http://schemas.microsoft.com/office/drawing/2014/main" id="{89BDA9A8-EB4E-6140-C243-3D8DEBF48913}"/>
              </a:ext>
            </a:extLst>
          </p:cNvPr>
          <p:cNvSpPr txBox="1">
            <a:spLocks/>
          </p:cNvSpPr>
          <p:nvPr/>
        </p:nvSpPr>
        <p:spPr>
          <a:xfrm>
            <a:off x="588264" y="3064209"/>
            <a:ext cx="3878962" cy="3200876"/>
          </a:xfrm>
          <a:prstGeom prst="rect">
            <a:avLst/>
          </a:prstGeom>
          <a:noFill/>
        </p:spPr>
        <p:txBody>
          <a:bodyPr wrap="square" lIns="0" tIns="0" rIns="0" bIns="0">
            <a:noAutofit/>
          </a:bodyPr>
          <a:lstStyle/>
          <a:p>
            <a:pPr marL="0" marR="0" lvl="0" indent="0" algn="l" defTabSz="914367" rtl="0" eaLnBrk="1" fontAlgn="base" latinLnBrk="0" hangingPunct="1">
              <a:lnSpc>
                <a:spcPct val="100000"/>
              </a:lnSpc>
              <a:spcBef>
                <a:spcPts val="600"/>
              </a:spcBef>
              <a:spcAft>
                <a:spcPts val="600"/>
              </a:spcAft>
              <a:buClrTx/>
              <a:buSzPct val="90000"/>
              <a:buFontTx/>
              <a:buNone/>
              <a:tabLst/>
              <a:defRPr/>
            </a:pPr>
            <a:r>
              <a:rPr kumimoji="0" lang="en-US" sz="20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Autonomy Levels:</a:t>
            </a:r>
          </a:p>
          <a:p>
            <a:pPr marL="266700" marR="0" lvl="1" indent="-266700" algn="l" defTabSz="914367"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No Autonomy: </a:t>
            </a:r>
            <a:r>
              <a:rPr kumimoji="0" lang="en-US" sz="1800" b="0" i="0" u="none" strike="noStrike" kern="1200" cap="none" spc="0" normalizeH="0" baseline="0" noProof="0">
                <a:ln>
                  <a:noFill/>
                </a:ln>
                <a:solidFill>
                  <a:srgbClr val="FFFFFF"/>
                </a:solidFill>
                <a:effectLst/>
                <a:uLnTx/>
                <a:uFillTx/>
                <a:latin typeface="Segoe UI"/>
                <a:ea typeface="+mn-ea"/>
                <a:cs typeface="+mn-cs"/>
              </a:rPr>
              <a:t>Traditional RAG</a:t>
            </a:r>
          </a:p>
          <a:p>
            <a:pPr marL="266700" marR="0" lvl="1" indent="-266700" algn="l" defTabSz="914367"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Simple: </a:t>
            </a:r>
            <a:r>
              <a:rPr kumimoji="0" lang="en-US" sz="1800" b="0" i="0" u="none" strike="noStrike" kern="1200" cap="none" spc="0" normalizeH="0" baseline="0" noProof="0">
                <a:ln>
                  <a:noFill/>
                </a:ln>
                <a:solidFill>
                  <a:srgbClr val="FFFFFF"/>
                </a:solidFill>
                <a:effectLst/>
                <a:uLnTx/>
                <a:uFillTx/>
                <a:latin typeface="Segoe UI"/>
                <a:ea typeface="+mn-ea"/>
                <a:cs typeface="+mn-cs"/>
              </a:rPr>
              <a:t>Paths routing</a:t>
            </a:r>
          </a:p>
          <a:p>
            <a:pPr marL="266700" marR="0" lvl="1" indent="-266700" algn="l" defTabSz="914367"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Fully: </a:t>
            </a:r>
            <a:r>
              <a:rPr kumimoji="0" lang="en-US" sz="1800" b="0" i="0" u="none" strike="noStrike" kern="1200" cap="none" spc="0" normalizeH="0" baseline="0" noProof="0">
                <a:ln>
                  <a:noFill/>
                </a:ln>
                <a:solidFill>
                  <a:srgbClr val="FFFFFF"/>
                </a:solidFill>
                <a:effectLst/>
                <a:uLnTx/>
                <a:uFillTx/>
                <a:latin typeface="Segoe UI"/>
                <a:ea typeface="+mn-ea"/>
                <a:cs typeface="+mn-cs"/>
              </a:rPr>
              <a:t>Multi-step reasoning</a:t>
            </a:r>
            <a:br>
              <a:rPr kumimoji="0" lang="en-US" sz="1800" b="0" i="0" u="none" strike="noStrike" kern="1200" cap="none" spc="0" normalizeH="0" baseline="0" noProof="0">
                <a:ln>
                  <a:noFill/>
                </a:ln>
                <a:solidFill>
                  <a:srgbClr val="FFFFFF"/>
                </a:solidFill>
                <a:effectLst/>
                <a:uLnTx/>
                <a:uFillTx/>
                <a:latin typeface="Segoe UI"/>
                <a:ea typeface="+mn-ea"/>
                <a:cs typeface="+mn-cs"/>
              </a:rPr>
            </a:br>
            <a:r>
              <a:rPr kumimoji="0" lang="en-US" sz="1800" b="0" i="0" u="none" strike="noStrike" kern="1200" cap="none" spc="0" normalizeH="0" baseline="0" noProof="0">
                <a:ln>
                  <a:noFill/>
                </a:ln>
                <a:solidFill>
                  <a:srgbClr val="FFFFFF"/>
                </a:solidFill>
                <a:effectLst/>
                <a:uLnTx/>
                <a:uFillTx/>
                <a:latin typeface="Segoe UI"/>
                <a:ea typeface="+mn-ea"/>
                <a:cs typeface="+mn-cs"/>
              </a:rPr>
              <a:t>&amp; acting </a:t>
            </a:r>
          </a:p>
          <a:p>
            <a:pPr marL="0" marR="0" lvl="0" indent="0" algn="l" defTabSz="914367" rtl="0" eaLnBrk="1" fontAlgn="base" latinLnBrk="0" hangingPunct="1">
              <a:lnSpc>
                <a:spcPct val="100000"/>
              </a:lnSpc>
              <a:spcBef>
                <a:spcPts val="800"/>
              </a:spcBef>
              <a:spcAft>
                <a:spcPts val="600"/>
              </a:spcAft>
              <a:buClrTx/>
              <a:buSzPct val="90000"/>
              <a:buFontTx/>
              <a:buNone/>
              <a:tabLst/>
              <a:defRPr/>
            </a:pPr>
            <a:r>
              <a:rPr kumimoji="0" lang="en-US" sz="20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Architectures:</a:t>
            </a:r>
          </a:p>
          <a:p>
            <a:pPr marL="266700" marR="0" lvl="1" indent="-266700" algn="l" defTabSz="914367"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Single agent</a:t>
            </a:r>
          </a:p>
          <a:p>
            <a:pPr marL="266700" marR="0" lvl="1" indent="-266700" algn="l" defTabSz="914367"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Multi agent</a:t>
            </a:r>
          </a:p>
        </p:txBody>
      </p:sp>
      <p:sp>
        <p:nvSpPr>
          <p:cNvPr id="2" name="Rounded Rectangle 1">
            <a:extLst>
              <a:ext uri="{FF2B5EF4-FFF2-40B4-BE49-F238E27FC236}">
                <a16:creationId xmlns:a16="http://schemas.microsoft.com/office/drawing/2014/main" id="{F23E5C29-8C7B-1286-FFE2-3BE4D145547B}"/>
              </a:ext>
              <a:ext uri="{C183D7F6-B498-43B3-948B-1728B52AA6E4}">
                <adec:decorative xmlns:adec="http://schemas.microsoft.com/office/drawing/2017/decorative" val="1"/>
              </a:ext>
            </a:extLst>
          </p:cNvPr>
          <p:cNvSpPr/>
          <p:nvPr/>
        </p:nvSpPr>
        <p:spPr bwMode="auto">
          <a:xfrm>
            <a:off x="4467226" y="1273369"/>
            <a:ext cx="7936809" cy="5233447"/>
          </a:xfrm>
          <a:prstGeom prst="roundRect">
            <a:avLst>
              <a:gd name="adj" fmla="val 6823"/>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nvGrpSpPr>
          <p:cNvPr id="3" name="Group 2" descr="Diagram demonstrating how in its simplest technological form, ,an agent is a system tha tuses an LLM to decide the control flow of an application">
            <a:extLst>
              <a:ext uri="{FF2B5EF4-FFF2-40B4-BE49-F238E27FC236}">
                <a16:creationId xmlns:a16="http://schemas.microsoft.com/office/drawing/2014/main" id="{74670357-82E1-BF91-4243-ED04017EE072}"/>
              </a:ext>
            </a:extLst>
          </p:cNvPr>
          <p:cNvGrpSpPr/>
          <p:nvPr/>
        </p:nvGrpSpPr>
        <p:grpSpPr>
          <a:xfrm>
            <a:off x="5008563" y="1915595"/>
            <a:ext cx="6598220" cy="4349490"/>
            <a:chOff x="5008563" y="1915595"/>
            <a:chExt cx="6598220" cy="4349490"/>
          </a:xfrm>
        </p:grpSpPr>
        <p:cxnSp>
          <p:nvCxnSpPr>
            <p:cNvPr id="113" name="Connettore 2 112">
              <a:extLst>
                <a:ext uri="{FF2B5EF4-FFF2-40B4-BE49-F238E27FC236}">
                  <a16:creationId xmlns:a16="http://schemas.microsoft.com/office/drawing/2014/main" id="{F346EE28-2CD7-6F72-BD60-C3BD8F54EDCC}"/>
                </a:ext>
                <a:ext uri="{C183D7F6-B498-43B3-948B-1728B52AA6E4}">
                  <adec:decorative xmlns:adec="http://schemas.microsoft.com/office/drawing/2017/decorative" val="1"/>
                </a:ext>
              </a:extLst>
            </p:cNvPr>
            <p:cNvCxnSpPr>
              <a:cxnSpLocks/>
              <a:endCxn id="116" idx="2"/>
            </p:cNvCxnSpPr>
            <p:nvPr/>
          </p:nvCxnSpPr>
          <p:spPr>
            <a:xfrm>
              <a:off x="5008563" y="3693057"/>
              <a:ext cx="596827"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14" name="CasellaDiTesto 113">
              <a:extLst>
                <a:ext uri="{FF2B5EF4-FFF2-40B4-BE49-F238E27FC236}">
                  <a16:creationId xmlns:a16="http://schemas.microsoft.com/office/drawing/2014/main" id="{A83C5B29-975B-0218-578C-1217981B5887}"/>
                </a:ext>
                <a:ext uri="{C183D7F6-B498-43B3-948B-1728B52AA6E4}">
                  <adec:decorative xmlns:adec="http://schemas.microsoft.com/office/drawing/2017/decorative" val="1"/>
                </a:ext>
              </a:extLst>
            </p:cNvPr>
            <p:cNvSpPr txBox="1">
              <a:spLocks/>
            </p:cNvSpPr>
            <p:nvPr/>
          </p:nvSpPr>
          <p:spPr>
            <a:xfrm>
              <a:off x="5008563" y="3433604"/>
              <a:ext cx="530225" cy="215444"/>
            </a:xfrm>
            <a:prstGeom prst="rect">
              <a:avLst/>
            </a:prstGeom>
            <a:noFill/>
          </p:spPr>
          <p:txBody>
            <a:bodyPr wrap="square" lIns="0" tIns="0" rIns="0" bIns="0" rtlCol="0">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Start</a:t>
              </a:r>
              <a:endParaRPr kumimoji="0" lang="en-US" sz="20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116" name="Ovale 115">
              <a:extLst>
                <a:ext uri="{FF2B5EF4-FFF2-40B4-BE49-F238E27FC236}">
                  <a16:creationId xmlns:a16="http://schemas.microsoft.com/office/drawing/2014/main" id="{0B4E440C-8E04-0DF8-7AE5-7193C3EB2CE4}"/>
                </a:ext>
                <a:ext uri="{C183D7F6-B498-43B3-948B-1728B52AA6E4}">
                  <adec:decorative xmlns:adec="http://schemas.microsoft.com/office/drawing/2017/decorative" val="1"/>
                </a:ext>
              </a:extLst>
            </p:cNvPr>
            <p:cNvSpPr>
              <a:spLocks/>
            </p:cNvSpPr>
            <p:nvPr/>
          </p:nvSpPr>
          <p:spPr bwMode="auto">
            <a:xfrm>
              <a:off x="5605390" y="3549057"/>
              <a:ext cx="288000" cy="288000"/>
            </a:xfrm>
            <a:prstGeom prst="ellipse">
              <a:avLst/>
            </a:prstGeom>
            <a:gradFill flip="none" rotWithShape="1">
              <a:gsLst>
                <a:gs pos="0">
                  <a:srgbClr val="0078D4"/>
                </a:gs>
                <a:gs pos="80000">
                  <a:srgbClr val="399A91"/>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Segoe UI"/>
                <a:ea typeface="+mn-ea"/>
                <a:cs typeface="Segoe UI" pitchFamily="34" charset="0"/>
              </a:endParaRPr>
            </a:p>
          </p:txBody>
        </p:sp>
        <p:sp>
          <p:nvSpPr>
            <p:cNvPr id="118" name="CasellaDiTesto 117">
              <a:extLst>
                <a:ext uri="{FF2B5EF4-FFF2-40B4-BE49-F238E27FC236}">
                  <a16:creationId xmlns:a16="http://schemas.microsoft.com/office/drawing/2014/main" id="{861E3A9C-3D61-F1B3-A508-2601CA06707F}"/>
                </a:ext>
                <a:ext uri="{C183D7F6-B498-43B3-948B-1728B52AA6E4}">
                  <adec:decorative xmlns:adec="http://schemas.microsoft.com/office/drawing/2017/decorative" val="1"/>
                </a:ext>
              </a:extLst>
            </p:cNvPr>
            <p:cNvSpPr txBox="1">
              <a:spLocks/>
            </p:cNvSpPr>
            <p:nvPr/>
          </p:nvSpPr>
          <p:spPr>
            <a:xfrm>
              <a:off x="5498939" y="3330052"/>
              <a:ext cx="500903" cy="184666"/>
            </a:xfrm>
            <a:prstGeom prst="rect">
              <a:avLst/>
            </a:prstGeom>
            <a:noFill/>
          </p:spPr>
          <p:txBody>
            <a:bodyPr wrap="square" lIns="0" tIns="0" rIns="0" bIns="0" rtlCol="0">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a:ea typeface="+mn-ea"/>
                  <a:cs typeface="+mn-cs"/>
                </a:rPr>
                <a:t>Step 1</a:t>
              </a:r>
              <a:endParaRPr kumimoji="0" lang="en-US" sz="1200" b="0" i="0" u="none" strike="noStrike" kern="1200" cap="none" spc="0" normalizeH="0" baseline="0" noProof="0">
                <a:ln>
                  <a:noFill/>
                </a:ln>
                <a:solidFill>
                  <a:srgbClr val="FFFFFF"/>
                </a:solidFill>
                <a:effectLst/>
                <a:uLnTx/>
                <a:uFillTx/>
                <a:latin typeface="Segoe UI"/>
                <a:ea typeface="+mn-ea"/>
                <a:cs typeface="+mn-cs"/>
              </a:endParaRPr>
            </a:p>
          </p:txBody>
        </p:sp>
        <p:cxnSp>
          <p:nvCxnSpPr>
            <p:cNvPr id="121" name="Connettore 2 120">
              <a:extLst>
                <a:ext uri="{FF2B5EF4-FFF2-40B4-BE49-F238E27FC236}">
                  <a16:creationId xmlns:a16="http://schemas.microsoft.com/office/drawing/2014/main" id="{9F6E70C4-7765-030B-9CA8-CD14C426155A}"/>
                </a:ext>
                <a:ext uri="{C183D7F6-B498-43B3-948B-1728B52AA6E4}">
                  <adec:decorative xmlns:adec="http://schemas.microsoft.com/office/drawing/2017/decorative" val="1"/>
                </a:ext>
              </a:extLst>
            </p:cNvPr>
            <p:cNvCxnSpPr>
              <a:cxnSpLocks/>
              <a:stCxn id="116" idx="6"/>
              <a:endCxn id="19" idx="2"/>
            </p:cNvCxnSpPr>
            <p:nvPr/>
          </p:nvCxnSpPr>
          <p:spPr>
            <a:xfrm>
              <a:off x="5893390" y="3693057"/>
              <a:ext cx="361263" cy="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30" name="Connettore 2 129">
              <a:extLst>
                <a:ext uri="{FF2B5EF4-FFF2-40B4-BE49-F238E27FC236}">
                  <a16:creationId xmlns:a16="http://schemas.microsoft.com/office/drawing/2014/main" id="{6A7805D3-2098-68FF-C81A-A5C4DE2A7375}"/>
                </a:ext>
                <a:ext uri="{C183D7F6-B498-43B3-948B-1728B52AA6E4}">
                  <adec:decorative xmlns:adec="http://schemas.microsoft.com/office/drawing/2017/decorative" val="1"/>
                </a:ext>
              </a:extLst>
            </p:cNvPr>
            <p:cNvCxnSpPr>
              <a:cxnSpLocks/>
              <a:stCxn id="19" idx="7"/>
              <a:endCxn id="124" idx="2"/>
            </p:cNvCxnSpPr>
            <p:nvPr/>
          </p:nvCxnSpPr>
          <p:spPr>
            <a:xfrm flipV="1">
              <a:off x="6782254" y="3273056"/>
              <a:ext cx="397885" cy="201462"/>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32" name="Connettore 2 131">
              <a:extLst>
                <a:ext uri="{FF2B5EF4-FFF2-40B4-BE49-F238E27FC236}">
                  <a16:creationId xmlns:a16="http://schemas.microsoft.com/office/drawing/2014/main" id="{CE69EA9E-8BC1-CF79-CB86-3C0C73B62068}"/>
                </a:ext>
                <a:ext uri="{C183D7F6-B498-43B3-948B-1728B52AA6E4}">
                  <adec:decorative xmlns:adec="http://schemas.microsoft.com/office/drawing/2017/decorative" val="1"/>
                </a:ext>
              </a:extLst>
            </p:cNvPr>
            <p:cNvCxnSpPr>
              <a:cxnSpLocks/>
              <a:stCxn id="19" idx="5"/>
              <a:endCxn id="127" idx="2"/>
            </p:cNvCxnSpPr>
            <p:nvPr/>
          </p:nvCxnSpPr>
          <p:spPr>
            <a:xfrm>
              <a:off x="6782254" y="3911597"/>
              <a:ext cx="397885" cy="20146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24" name="Ovale 123">
              <a:extLst>
                <a:ext uri="{FF2B5EF4-FFF2-40B4-BE49-F238E27FC236}">
                  <a16:creationId xmlns:a16="http://schemas.microsoft.com/office/drawing/2014/main" id="{6D1A4400-5D54-70F3-EF63-36B9C1D66837}"/>
                </a:ext>
                <a:ext uri="{C183D7F6-B498-43B3-948B-1728B52AA6E4}">
                  <adec:decorative xmlns:adec="http://schemas.microsoft.com/office/drawing/2017/decorative" val="1"/>
                </a:ext>
              </a:extLst>
            </p:cNvPr>
            <p:cNvSpPr>
              <a:spLocks/>
            </p:cNvSpPr>
            <p:nvPr/>
          </p:nvSpPr>
          <p:spPr bwMode="auto">
            <a:xfrm>
              <a:off x="7180139" y="3129056"/>
              <a:ext cx="288000" cy="288000"/>
            </a:xfrm>
            <a:prstGeom prst="ellipse">
              <a:avLst/>
            </a:prstGeom>
            <a:gradFill flip="none" rotWithShape="1">
              <a:gsLst>
                <a:gs pos="0">
                  <a:srgbClr val="FF5C39"/>
                </a:gs>
                <a:gs pos="80000">
                  <a:srgbClr val="C03BC4"/>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Segoe UI"/>
                <a:ea typeface="+mn-ea"/>
                <a:cs typeface="Segoe UI" pitchFamily="34" charset="0"/>
              </a:endParaRPr>
            </a:p>
          </p:txBody>
        </p:sp>
        <p:sp>
          <p:nvSpPr>
            <p:cNvPr id="127" name="Ovale 126">
              <a:extLst>
                <a:ext uri="{FF2B5EF4-FFF2-40B4-BE49-F238E27FC236}">
                  <a16:creationId xmlns:a16="http://schemas.microsoft.com/office/drawing/2014/main" id="{0DE162E9-07C6-59DD-608A-43FCC4D0CAD6}"/>
                </a:ext>
                <a:ext uri="{C183D7F6-B498-43B3-948B-1728B52AA6E4}">
                  <adec:decorative xmlns:adec="http://schemas.microsoft.com/office/drawing/2017/decorative" val="1"/>
                </a:ext>
              </a:extLst>
            </p:cNvPr>
            <p:cNvSpPr>
              <a:spLocks/>
            </p:cNvSpPr>
            <p:nvPr/>
          </p:nvSpPr>
          <p:spPr bwMode="auto">
            <a:xfrm>
              <a:off x="7180139" y="3969058"/>
              <a:ext cx="288000" cy="288000"/>
            </a:xfrm>
            <a:prstGeom prst="ellipse">
              <a:avLst/>
            </a:prstGeom>
            <a:gradFill flip="none" rotWithShape="1">
              <a:gsLst>
                <a:gs pos="0">
                  <a:srgbClr val="FF5C39"/>
                </a:gs>
                <a:gs pos="80000">
                  <a:srgbClr val="C03BC4"/>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Segoe UI"/>
                <a:ea typeface="+mn-ea"/>
                <a:cs typeface="Segoe UI" pitchFamily="34" charset="0"/>
              </a:endParaRPr>
            </a:p>
          </p:txBody>
        </p:sp>
        <p:sp>
          <p:nvSpPr>
            <p:cNvPr id="136" name="CasellaDiTesto 135">
              <a:extLst>
                <a:ext uri="{FF2B5EF4-FFF2-40B4-BE49-F238E27FC236}">
                  <a16:creationId xmlns:a16="http://schemas.microsoft.com/office/drawing/2014/main" id="{425BDE67-828F-1F93-7FF8-36BD5118A46E}"/>
                </a:ext>
                <a:ext uri="{C183D7F6-B498-43B3-948B-1728B52AA6E4}">
                  <adec:decorative xmlns:adec="http://schemas.microsoft.com/office/drawing/2017/decorative" val="1"/>
                </a:ext>
              </a:extLst>
            </p:cNvPr>
            <p:cNvSpPr txBox="1"/>
            <p:nvPr/>
          </p:nvSpPr>
          <p:spPr>
            <a:xfrm>
              <a:off x="7091573" y="2891104"/>
              <a:ext cx="465132" cy="184666"/>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a:ea typeface="+mn-ea"/>
                  <a:cs typeface="+mn-cs"/>
                </a:rPr>
                <a:t>Step 2</a:t>
              </a:r>
              <a:endParaRPr kumimoji="0" lang="en-US" sz="1200" b="0" i="0" u="none" strike="noStrike" kern="1200" cap="none" spc="0" normalizeH="0" baseline="0" noProof="0">
                <a:ln>
                  <a:noFill/>
                </a:ln>
                <a:solidFill>
                  <a:srgbClr val="FFFFFF"/>
                </a:solidFill>
                <a:effectLst/>
                <a:uLnTx/>
                <a:uFillTx/>
                <a:latin typeface="Segoe UI"/>
                <a:ea typeface="+mn-ea"/>
                <a:cs typeface="+mn-cs"/>
              </a:endParaRPr>
            </a:p>
          </p:txBody>
        </p:sp>
        <p:sp>
          <p:nvSpPr>
            <p:cNvPr id="137" name="CasellaDiTesto 136">
              <a:extLst>
                <a:ext uri="{FF2B5EF4-FFF2-40B4-BE49-F238E27FC236}">
                  <a16:creationId xmlns:a16="http://schemas.microsoft.com/office/drawing/2014/main" id="{A23B222B-B45C-EBC7-7D0E-27ACB72DCBBB}"/>
                </a:ext>
                <a:ext uri="{C183D7F6-B498-43B3-948B-1728B52AA6E4}">
                  <adec:decorative xmlns:adec="http://schemas.microsoft.com/office/drawing/2017/decorative" val="1"/>
                </a:ext>
              </a:extLst>
            </p:cNvPr>
            <p:cNvSpPr txBox="1"/>
            <p:nvPr/>
          </p:nvSpPr>
          <p:spPr>
            <a:xfrm>
              <a:off x="7073688" y="3753948"/>
              <a:ext cx="500903" cy="184666"/>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a:ea typeface="+mn-ea"/>
                  <a:cs typeface="+mn-cs"/>
                </a:rPr>
                <a:t>Step 3</a:t>
              </a:r>
              <a:endParaRPr kumimoji="0" lang="en-US" sz="1200" b="0" i="0" u="none" strike="noStrike" kern="1200" cap="none" spc="0" normalizeH="0" baseline="0" noProof="0">
                <a:ln>
                  <a:noFill/>
                </a:ln>
                <a:solidFill>
                  <a:srgbClr val="FFFFFF"/>
                </a:solidFill>
                <a:effectLst/>
                <a:uLnTx/>
                <a:uFillTx/>
                <a:latin typeface="Segoe UI"/>
                <a:ea typeface="+mn-ea"/>
                <a:cs typeface="+mn-cs"/>
              </a:endParaRPr>
            </a:p>
          </p:txBody>
        </p:sp>
        <p:cxnSp>
          <p:nvCxnSpPr>
            <p:cNvPr id="143" name="Connettore 2 142">
              <a:extLst>
                <a:ext uri="{FF2B5EF4-FFF2-40B4-BE49-F238E27FC236}">
                  <a16:creationId xmlns:a16="http://schemas.microsoft.com/office/drawing/2014/main" id="{19FF315E-CA32-63DE-EB3A-95820F377F39}"/>
                </a:ext>
                <a:ext uri="{C183D7F6-B498-43B3-948B-1728B52AA6E4}">
                  <adec:decorative xmlns:adec="http://schemas.microsoft.com/office/drawing/2017/decorative" val="1"/>
                </a:ext>
              </a:extLst>
            </p:cNvPr>
            <p:cNvCxnSpPr>
              <a:cxnSpLocks/>
              <a:stCxn id="127" idx="6"/>
            </p:cNvCxnSpPr>
            <p:nvPr/>
          </p:nvCxnSpPr>
          <p:spPr>
            <a:xfrm>
              <a:off x="7468139" y="4113058"/>
              <a:ext cx="648000"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44" name="CasellaDiTesto 143">
              <a:extLst>
                <a:ext uri="{FF2B5EF4-FFF2-40B4-BE49-F238E27FC236}">
                  <a16:creationId xmlns:a16="http://schemas.microsoft.com/office/drawing/2014/main" id="{7A212EFB-1C0B-6AD6-AE85-98AD99E0D702}"/>
                </a:ext>
                <a:ext uri="{C183D7F6-B498-43B3-948B-1728B52AA6E4}">
                  <adec:decorative xmlns:adec="http://schemas.microsoft.com/office/drawing/2017/decorative" val="1"/>
                </a:ext>
              </a:extLst>
            </p:cNvPr>
            <p:cNvSpPr txBox="1"/>
            <p:nvPr/>
          </p:nvSpPr>
          <p:spPr>
            <a:xfrm>
              <a:off x="7617963" y="3851677"/>
              <a:ext cx="500902" cy="215444"/>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400" b="0" i="0" u="none" strike="noStrike" kern="1200" cap="none" spc="0" normalizeH="0" baseline="0" noProof="0">
                  <a:ln>
                    <a:noFill/>
                  </a:ln>
                  <a:solidFill>
                    <a:srgbClr val="FFFFFF"/>
                  </a:solidFill>
                  <a:effectLst/>
                  <a:uLnTx/>
                  <a:uFillTx/>
                  <a:latin typeface="Segoe UI Semibold"/>
                  <a:ea typeface="+mn-ea"/>
                  <a:cs typeface="+mn-cs"/>
                </a:rPr>
                <a:t>End</a:t>
              </a:r>
              <a:endParaRPr kumimoji="0" lang="en-US" sz="14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153" name="Arco 152">
              <a:extLst>
                <a:ext uri="{FF2B5EF4-FFF2-40B4-BE49-F238E27FC236}">
                  <a16:creationId xmlns:a16="http://schemas.microsoft.com/office/drawing/2014/main" id="{9620327E-6CA6-4CB8-8AFD-2AE3E02ED614}"/>
                </a:ext>
                <a:ext uri="{C183D7F6-B498-43B3-948B-1728B52AA6E4}">
                  <adec:decorative xmlns:adec="http://schemas.microsoft.com/office/drawing/2017/decorative" val="1"/>
                </a:ext>
              </a:extLst>
            </p:cNvPr>
            <p:cNvSpPr/>
            <p:nvPr/>
          </p:nvSpPr>
          <p:spPr>
            <a:xfrm>
              <a:off x="10175006" y="3527403"/>
              <a:ext cx="324000" cy="324000"/>
            </a:xfrm>
            <a:prstGeom prst="arc">
              <a:avLst>
                <a:gd name="adj1" fmla="val 17306097"/>
                <a:gd name="adj2" fmla="val 15694221"/>
              </a:avLst>
            </a:prstGeom>
            <a:ln w="12700" cap="rnd">
              <a:gradFill flip="none" rotWithShape="1">
                <a:gsLst>
                  <a:gs pos="0">
                    <a:srgbClr val="F65567"/>
                  </a:gs>
                  <a:gs pos="32000">
                    <a:srgbClr val="AC35AF"/>
                  </a:gs>
                  <a:gs pos="68000">
                    <a:srgbClr val="0A6BBA"/>
                  </a:gs>
                  <a:gs pos="100000">
                    <a:srgbClr val="318581"/>
                  </a:gs>
                </a:gsLst>
                <a:path path="circle">
                  <a:fillToRect l="100000" t="100000"/>
                </a:path>
                <a:tileRect r="-100000" b="-100000"/>
              </a:gradFill>
              <a:headEnd type="none" w="lg" len="sm"/>
              <a:tailEnd type="arrow" w="lg" len="sm"/>
            </a:ln>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10" name="TextBox 9">
              <a:extLst>
                <a:ext uri="{FF2B5EF4-FFF2-40B4-BE49-F238E27FC236}">
                  <a16:creationId xmlns:a16="http://schemas.microsoft.com/office/drawing/2014/main" id="{9AFCD5AB-38C4-5AEE-DA2C-FA0C8D35BDDA}"/>
                </a:ext>
                <a:ext uri="{C183D7F6-B498-43B3-948B-1728B52AA6E4}">
                  <adec:decorative xmlns:adec="http://schemas.microsoft.com/office/drawing/2017/decorative" val="1"/>
                </a:ext>
              </a:extLst>
            </p:cNvPr>
            <p:cNvSpPr txBox="1"/>
            <p:nvPr/>
          </p:nvSpPr>
          <p:spPr>
            <a:xfrm>
              <a:off x="5008563" y="1915595"/>
              <a:ext cx="3110302" cy="369332"/>
            </a:xfrm>
            <a:prstGeom prst="rect">
              <a:avLst/>
            </a:prstGeom>
          </p:spPr>
          <p:txBody>
            <a:bodyPr vert="horz" wrap="square" lIns="0" tIns="0" rIns="0" bIns="0" rtlCol="0" anchor="t" anchorCtr="0">
              <a:spAutoFit/>
            </a:bodyPr>
            <a:lstStyle>
              <a:lvl1pPr marL="228600" marR="0" lvl="0" indent="-228600" defTabSz="932742" fontAlgn="auto">
                <a:lnSpc>
                  <a:spcPct val="100000"/>
                </a:lnSpc>
                <a:spcBef>
                  <a:spcPct val="20000"/>
                </a:spcBef>
                <a:spcAft>
                  <a:spcPts val="0"/>
                </a:spcAft>
                <a:buClrTx/>
                <a:buSzPct val="90000"/>
                <a:buFont typeface="Wingdings" panose="05000000000000000000" pitchFamily="2" charset="2"/>
                <a:buChar char=""/>
                <a:tabLst/>
                <a:defRPr sz="2800" spc="0" baseline="0">
                  <a:cs typeface="Segoe UI" panose="020B0502040204020203" pitchFamily="34" charset="0"/>
                </a:defRPr>
              </a:lvl1pPr>
              <a:lvl2pPr marL="457200" marR="0" lvl="1" indent="-228600" defTabSz="932742" fontAlgn="auto">
                <a:lnSpc>
                  <a:spcPct val="100000"/>
                </a:lnSpc>
                <a:spcBef>
                  <a:spcPct val="20000"/>
                </a:spcBef>
                <a:spcAft>
                  <a:spcPts val="0"/>
                </a:spcAft>
                <a:buClrTx/>
                <a:buSzPct val="90000"/>
                <a:buFont typeface="Wingdings" panose="05000000000000000000" pitchFamily="2" charset="2"/>
                <a:buChar char=""/>
                <a:tabLst/>
                <a:defRPr sz="2000" spc="0" baseline="0"/>
              </a:lvl2pPr>
              <a:lvl3pPr marL="657225" marR="0" lvl="2"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lvl="3"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lvl="4"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rPr>
                <a:t>Simple</a:t>
              </a:r>
            </a:p>
          </p:txBody>
        </p:sp>
        <p:sp>
          <p:nvSpPr>
            <p:cNvPr id="11" name="TextBox 10">
              <a:extLst>
                <a:ext uri="{FF2B5EF4-FFF2-40B4-BE49-F238E27FC236}">
                  <a16:creationId xmlns:a16="http://schemas.microsoft.com/office/drawing/2014/main" id="{2B2603DB-9F42-95B1-43B0-3B19F5CB470E}"/>
                </a:ext>
                <a:ext uri="{C183D7F6-B498-43B3-948B-1728B52AA6E4}">
                  <adec:decorative xmlns:adec="http://schemas.microsoft.com/office/drawing/2017/decorative" val="1"/>
                </a:ext>
              </a:extLst>
            </p:cNvPr>
            <p:cNvSpPr txBox="1">
              <a:spLocks/>
            </p:cNvSpPr>
            <p:nvPr/>
          </p:nvSpPr>
          <p:spPr>
            <a:xfrm>
              <a:off x="9113170" y="1915595"/>
              <a:ext cx="2493613" cy="369332"/>
            </a:xfrm>
            <a:prstGeom prst="rect">
              <a:avLst/>
            </a:prstGeom>
          </p:spPr>
          <p:txBody>
            <a:bodyPr vert="horz" wrap="square" lIns="0" tIns="0" rIns="0" bIns="0" rtlCol="0" anchor="t" anchorCtr="0">
              <a:noAutofit/>
            </a:bodyPr>
            <a:lstStyle>
              <a:lvl1pPr marL="228600" marR="0" lvl="0" indent="-228600" defTabSz="932742" fontAlgn="auto">
                <a:lnSpc>
                  <a:spcPct val="100000"/>
                </a:lnSpc>
                <a:spcBef>
                  <a:spcPct val="20000"/>
                </a:spcBef>
                <a:spcAft>
                  <a:spcPts val="0"/>
                </a:spcAft>
                <a:buClrTx/>
                <a:buSzPct val="90000"/>
                <a:buFont typeface="Wingdings" panose="05000000000000000000" pitchFamily="2" charset="2"/>
                <a:buChar char=""/>
                <a:tabLst/>
                <a:defRPr sz="2800" spc="0" baseline="0">
                  <a:cs typeface="Segoe UI" panose="020B0502040204020203" pitchFamily="34" charset="0"/>
                </a:defRPr>
              </a:lvl1pPr>
              <a:lvl2pPr marL="457200" marR="0" lvl="1" indent="-228600" defTabSz="932742" fontAlgn="auto">
                <a:lnSpc>
                  <a:spcPct val="100000"/>
                </a:lnSpc>
                <a:spcBef>
                  <a:spcPct val="20000"/>
                </a:spcBef>
                <a:spcAft>
                  <a:spcPts val="0"/>
                </a:spcAft>
                <a:buClrTx/>
                <a:buSzPct val="90000"/>
                <a:buFont typeface="Wingdings" panose="05000000000000000000" pitchFamily="2" charset="2"/>
                <a:buChar char=""/>
                <a:tabLst/>
                <a:defRPr sz="2000" spc="0" baseline="0"/>
              </a:lvl2pPr>
              <a:lvl3pPr marL="657225" marR="0" lvl="2"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lvl="3"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lvl="4"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rPr>
                <a:t>Fully</a:t>
              </a:r>
            </a:p>
          </p:txBody>
        </p:sp>
        <p:sp>
          <p:nvSpPr>
            <p:cNvPr id="12" name="Rectangle: Rounded Corners 36">
              <a:extLst>
                <a:ext uri="{FF2B5EF4-FFF2-40B4-BE49-F238E27FC236}">
                  <a16:creationId xmlns:a16="http://schemas.microsoft.com/office/drawing/2014/main" id="{99E4FDE9-D5A4-5D44-BEDD-B1BDFA381513}"/>
                </a:ext>
                <a:ext uri="{C183D7F6-B498-43B3-948B-1728B52AA6E4}">
                  <adec:decorative xmlns:adec="http://schemas.microsoft.com/office/drawing/2017/decorative" val="1"/>
                </a:ext>
              </a:extLst>
            </p:cNvPr>
            <p:cNvSpPr>
              <a:spLocks/>
            </p:cNvSpPr>
            <p:nvPr/>
          </p:nvSpPr>
          <p:spPr>
            <a:xfrm flipH="1">
              <a:off x="5008563" y="5250873"/>
              <a:ext cx="6598220" cy="616525"/>
            </a:xfrm>
            <a:prstGeom prst="rtTriangle">
              <a:avLst/>
            </a:prstGeom>
            <a:gradFill flip="none" rotWithShape="1">
              <a:gsLst>
                <a:gs pos="0">
                  <a:srgbClr val="FF5C39"/>
                </a:gs>
                <a:gs pos="32000">
                  <a:srgbClr val="C03BC4"/>
                </a:gs>
                <a:gs pos="68000">
                  <a:srgbClr val="0078D4"/>
                </a:gs>
                <a:gs pos="100000">
                  <a:srgbClr val="399A91"/>
                </a:gs>
              </a:gsLst>
              <a:path path="circle">
                <a:fillToRect r="100000" b="100000"/>
              </a:path>
              <a:tileRect l="-100000" t="-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t" anchorCtr="0" forceAA="0" compatLnSpc="1">
              <a:prstTxWarp prst="textNoShape">
                <a:avLst/>
              </a:prstTxWarp>
              <a:noAutofit/>
            </a:bodyPr>
            <a:lstStyle/>
            <a:p>
              <a:pPr marL="0" marR="0" lvl="0" indent="0" algn="ctr" defTabSz="932449" rtl="0" eaLnBrk="1" fontAlgn="auto" latinLnBrk="0" hangingPunct="1">
                <a:lnSpc>
                  <a:spcPct val="100000"/>
                </a:lnSpc>
                <a:spcBef>
                  <a:spcPts val="600"/>
                </a:spcBef>
                <a:spcAft>
                  <a:spcPts val="0"/>
                </a:spcAft>
                <a:buClrTx/>
                <a:buSzTx/>
                <a:buFontTx/>
                <a:buNone/>
                <a:tabLst/>
                <a:defRPr/>
              </a:pPr>
              <a:endPar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endParaRPr>
            </a:p>
          </p:txBody>
        </p:sp>
        <p:sp>
          <p:nvSpPr>
            <p:cNvPr id="158" name="CasellaDiTesto 157">
              <a:extLst>
                <a:ext uri="{FF2B5EF4-FFF2-40B4-BE49-F238E27FC236}">
                  <a16:creationId xmlns:a16="http://schemas.microsoft.com/office/drawing/2014/main" id="{E6188203-D4B6-572F-6D7C-08B8C454E1BF}"/>
                </a:ext>
                <a:ext uri="{C183D7F6-B498-43B3-948B-1728B52AA6E4}">
                  <adec:decorative xmlns:adec="http://schemas.microsoft.com/office/drawing/2017/decorative" val="1"/>
                </a:ext>
              </a:extLst>
            </p:cNvPr>
            <p:cNvSpPr txBox="1"/>
            <p:nvPr/>
          </p:nvSpPr>
          <p:spPr>
            <a:xfrm>
              <a:off x="5008563" y="5972697"/>
              <a:ext cx="577406" cy="276999"/>
            </a:xfrm>
            <a:prstGeom prst="rect">
              <a:avLst/>
            </a:prstGeom>
            <a:noFill/>
          </p:spPr>
          <p:txBody>
            <a:bodyPr wrap="square" lIns="0" tIns="0" rIns="0" bIns="0" rtlCol="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Less</a:t>
              </a:r>
            </a:p>
          </p:txBody>
        </p:sp>
        <p:sp>
          <p:nvSpPr>
            <p:cNvPr id="159" name="CasellaDiTesto 158">
              <a:extLst>
                <a:ext uri="{FF2B5EF4-FFF2-40B4-BE49-F238E27FC236}">
                  <a16:creationId xmlns:a16="http://schemas.microsoft.com/office/drawing/2014/main" id="{4F3E9F0E-2072-269E-21D2-D2324B2F78E1}"/>
                </a:ext>
                <a:ext uri="{C183D7F6-B498-43B3-948B-1728B52AA6E4}">
                  <adec:decorative xmlns:adec="http://schemas.microsoft.com/office/drawing/2017/decorative" val="1"/>
                </a:ext>
              </a:extLst>
            </p:cNvPr>
            <p:cNvSpPr txBox="1"/>
            <p:nvPr/>
          </p:nvSpPr>
          <p:spPr>
            <a:xfrm>
              <a:off x="10908282" y="5972697"/>
              <a:ext cx="698501" cy="276999"/>
            </a:xfrm>
            <a:prstGeom prst="rect">
              <a:avLst/>
            </a:prstGeom>
            <a:noFill/>
          </p:spPr>
          <p:txBody>
            <a:bodyPr wrap="square" lIns="0" tIns="0" rIns="0" bIns="0" rtlCol="0" anchor="t">
              <a:spAutoFit/>
            </a:bodyPr>
            <a:lstStyle>
              <a:defPPr>
                <a:defRPr lang="en-US"/>
              </a:defPPr>
              <a:lvl1pPr>
                <a:defRPr sz="1800"/>
              </a:lvl1p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More</a:t>
              </a:r>
            </a:p>
          </p:txBody>
        </p:sp>
        <p:sp>
          <p:nvSpPr>
            <p:cNvPr id="13" name="TextBox 12">
              <a:extLst>
                <a:ext uri="{FF2B5EF4-FFF2-40B4-BE49-F238E27FC236}">
                  <a16:creationId xmlns:a16="http://schemas.microsoft.com/office/drawing/2014/main" id="{E71F03E5-3423-7549-59FB-CF16DC7ACCFF}"/>
                </a:ext>
                <a:ext uri="{C183D7F6-B498-43B3-948B-1728B52AA6E4}">
                  <adec:decorative xmlns:adec="http://schemas.microsoft.com/office/drawing/2017/decorative" val="1"/>
                </a:ext>
              </a:extLst>
            </p:cNvPr>
            <p:cNvSpPr txBox="1"/>
            <p:nvPr/>
          </p:nvSpPr>
          <p:spPr>
            <a:xfrm>
              <a:off x="7143892" y="5957308"/>
              <a:ext cx="2327563" cy="307777"/>
            </a:xfrm>
            <a:prstGeom prst="rect">
              <a:avLst/>
            </a:prstGeom>
          </p:spPr>
          <p:txBody>
            <a:bodyPr vert="horz" wrap="square" lIns="0" tIns="0" rIns="0" bIns="0" rtlCol="0" anchor="t" anchorCtr="0">
              <a:spAutoFit/>
            </a:bodyPr>
            <a:lstStyle>
              <a:lvl1pPr marL="228600" marR="0" lvl="0" indent="-228600" defTabSz="932742" fontAlgn="auto">
                <a:lnSpc>
                  <a:spcPct val="100000"/>
                </a:lnSpc>
                <a:spcBef>
                  <a:spcPct val="20000"/>
                </a:spcBef>
                <a:spcAft>
                  <a:spcPts val="0"/>
                </a:spcAft>
                <a:buClrTx/>
                <a:buSzPct val="90000"/>
                <a:buFont typeface="Wingdings" panose="05000000000000000000" pitchFamily="2" charset="2"/>
                <a:buChar char=""/>
                <a:tabLst/>
                <a:defRPr sz="2800" spc="0" baseline="0">
                  <a:cs typeface="Segoe UI" panose="020B0502040204020203" pitchFamily="34" charset="0"/>
                </a:defRPr>
              </a:lvl1pPr>
              <a:lvl2pPr marL="457200" marR="0" lvl="1" indent="-228600" defTabSz="932742" fontAlgn="auto">
                <a:lnSpc>
                  <a:spcPct val="100000"/>
                </a:lnSpc>
                <a:spcBef>
                  <a:spcPct val="20000"/>
                </a:spcBef>
                <a:spcAft>
                  <a:spcPts val="0"/>
                </a:spcAft>
                <a:buClrTx/>
                <a:buSzPct val="90000"/>
                <a:buFont typeface="Wingdings" panose="05000000000000000000" pitchFamily="2" charset="2"/>
                <a:buChar char=""/>
                <a:tabLst/>
                <a:defRPr sz="2000" spc="0" baseline="0"/>
              </a:lvl2pPr>
              <a:lvl3pPr marL="657225" marR="0" lvl="2"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lvl="3"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lvl="4"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rPr>
                <a:t>LLM Control</a:t>
              </a:r>
            </a:p>
          </p:txBody>
        </p:sp>
        <p:sp>
          <p:nvSpPr>
            <p:cNvPr id="76" name="CasellaDiTesto 75">
              <a:extLst>
                <a:ext uri="{FF2B5EF4-FFF2-40B4-BE49-F238E27FC236}">
                  <a16:creationId xmlns:a16="http://schemas.microsoft.com/office/drawing/2014/main" id="{C9194C4C-3928-8210-6FB9-B92D6B34DB6E}"/>
                </a:ext>
                <a:ext uri="{C183D7F6-B498-43B3-948B-1728B52AA6E4}">
                  <adec:decorative xmlns:adec="http://schemas.microsoft.com/office/drawing/2017/decorative" val="1"/>
                </a:ext>
              </a:extLst>
            </p:cNvPr>
            <p:cNvSpPr txBox="1"/>
            <p:nvPr/>
          </p:nvSpPr>
          <p:spPr>
            <a:xfrm>
              <a:off x="6357902" y="3157842"/>
              <a:ext cx="411625" cy="184666"/>
            </a:xfrm>
            <a:prstGeom prst="rect">
              <a:avLst/>
            </a:prstGeom>
            <a:noFill/>
          </p:spPr>
          <p:txBody>
            <a:bodyPr wrap="square" lIns="0" tIns="0" rIns="0" bIns="0" rtlCol="0">
              <a:spAutoFit/>
            </a:bodyPr>
            <a:lstStyle>
              <a:defPPr>
                <a:defRPr lang="en-US"/>
              </a:defPPr>
              <a:lvl1pPr algn="ctr">
                <a:defRPr sz="12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a:ea typeface="+mn-ea"/>
                  <a:cs typeface="+mn-cs"/>
                </a:rPr>
                <a:t>LLM</a:t>
              </a:r>
              <a:endParaRPr kumimoji="0" lang="en-US" sz="12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Oval 18">
              <a:extLst>
                <a:ext uri="{FF2B5EF4-FFF2-40B4-BE49-F238E27FC236}">
                  <a16:creationId xmlns:a16="http://schemas.microsoft.com/office/drawing/2014/main" id="{CFDAD15A-0142-6CA6-65B0-5BE8CEC1446F}"/>
                </a:ext>
                <a:ext uri="{C183D7F6-B498-43B3-948B-1728B52AA6E4}">
                  <adec:decorative xmlns:adec="http://schemas.microsoft.com/office/drawing/2017/decorative" val="1"/>
                </a:ext>
              </a:extLst>
            </p:cNvPr>
            <p:cNvSpPr/>
            <p:nvPr/>
          </p:nvSpPr>
          <p:spPr bwMode="auto">
            <a:xfrm>
              <a:off x="6254653" y="3383996"/>
              <a:ext cx="618123" cy="618123"/>
            </a:xfrm>
            <a:prstGeom prst="ellipse">
              <a:avLst/>
            </a:prstGeom>
            <a:gradFill flip="none" rotWithShape="1">
              <a:gsLst>
                <a:gs pos="0">
                  <a:srgbClr val="C03BC4"/>
                </a:gs>
                <a:gs pos="80000">
                  <a:srgbClr val="0078D4"/>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23" name="Graphic 21">
              <a:extLst>
                <a:ext uri="{FF2B5EF4-FFF2-40B4-BE49-F238E27FC236}">
                  <a16:creationId xmlns:a16="http://schemas.microsoft.com/office/drawing/2014/main" id="{E4A765DB-7F5D-BCF7-ADB5-107151968D72}"/>
                </a:ext>
                <a:ext uri="{C183D7F6-B498-43B3-948B-1728B52AA6E4}">
                  <adec:decorative xmlns:adec="http://schemas.microsoft.com/office/drawing/2017/decorative" val="1"/>
                </a:ext>
              </a:extLst>
            </p:cNvPr>
            <p:cNvSpPr/>
            <p:nvPr/>
          </p:nvSpPr>
          <p:spPr>
            <a:xfrm>
              <a:off x="6425563" y="3554976"/>
              <a:ext cx="276302" cy="276163"/>
            </a:xfrm>
            <a:custGeom>
              <a:avLst/>
              <a:gdLst>
                <a:gd name="connsiteX0" fmla="*/ 77534 w 190500"/>
                <a:gd name="connsiteY0" fmla="*/ 0 h 190404"/>
                <a:gd name="connsiteX1" fmla="*/ 88106 w 190500"/>
                <a:gd name="connsiteY1" fmla="*/ 13440 h 190404"/>
                <a:gd name="connsiteX2" fmla="*/ 88106 w 190500"/>
                <a:gd name="connsiteY2" fmla="*/ 54712 h 190404"/>
                <a:gd name="connsiteX3" fmla="*/ 79581 w 190500"/>
                <a:gd name="connsiteY3" fmla="*/ 54712 h 190404"/>
                <a:gd name="connsiteX4" fmla="*/ 54778 w 190500"/>
                <a:gd name="connsiteY4" fmla="*/ 44196 h 190404"/>
                <a:gd name="connsiteX5" fmla="*/ 44262 w 190500"/>
                <a:gd name="connsiteY5" fmla="*/ 68999 h 190404"/>
                <a:gd name="connsiteX6" fmla="*/ 69065 w 190500"/>
                <a:gd name="connsiteY6" fmla="*/ 79515 h 190404"/>
                <a:gd name="connsiteX7" fmla="*/ 79581 w 190500"/>
                <a:gd name="connsiteY7" fmla="*/ 68999 h 190404"/>
                <a:gd name="connsiteX8" fmla="*/ 88106 w 190500"/>
                <a:gd name="connsiteY8" fmla="*/ 68999 h 190404"/>
                <a:gd name="connsiteX9" fmla="*/ 88106 w 190500"/>
                <a:gd name="connsiteY9" fmla="*/ 172803 h 190404"/>
                <a:gd name="connsiteX10" fmla="*/ 80648 w 190500"/>
                <a:gd name="connsiteY10" fmla="*/ 186709 h 190404"/>
                <a:gd name="connsiteX11" fmla="*/ 65789 w 190500"/>
                <a:gd name="connsiteY11" fmla="*/ 190405 h 190404"/>
                <a:gd name="connsiteX12" fmla="*/ 33823 w 190500"/>
                <a:gd name="connsiteY12" fmla="*/ 174517 h 190404"/>
                <a:gd name="connsiteX13" fmla="*/ 24108 w 190500"/>
                <a:gd name="connsiteY13" fmla="*/ 154162 h 190404"/>
                <a:gd name="connsiteX14" fmla="*/ 12021 w 190500"/>
                <a:gd name="connsiteY14" fmla="*/ 147590 h 190404"/>
                <a:gd name="connsiteX15" fmla="*/ 0 w 190500"/>
                <a:gd name="connsiteY15" fmla="*/ 118681 h 190404"/>
                <a:gd name="connsiteX16" fmla="*/ 1810 w 190500"/>
                <a:gd name="connsiteY16" fmla="*/ 99955 h 190404"/>
                <a:gd name="connsiteX17" fmla="*/ 41910 w 190500"/>
                <a:gd name="connsiteY17" fmla="*/ 99955 h 190404"/>
                <a:gd name="connsiteX18" fmla="*/ 54626 w 190500"/>
                <a:gd name="connsiteY18" fmla="*/ 110919 h 190404"/>
                <a:gd name="connsiteX19" fmla="*/ 44305 w 190500"/>
                <a:gd name="connsiteY19" fmla="*/ 135805 h 190404"/>
                <a:gd name="connsiteX20" fmla="*/ 69191 w 190500"/>
                <a:gd name="connsiteY20" fmla="*/ 146125 h 190404"/>
                <a:gd name="connsiteX21" fmla="*/ 79512 w 190500"/>
                <a:gd name="connsiteY21" fmla="*/ 121239 h 190404"/>
                <a:gd name="connsiteX22" fmla="*/ 68980 w 190500"/>
                <a:gd name="connsiteY22" fmla="*/ 110833 h 190404"/>
                <a:gd name="connsiteX23" fmla="*/ 41910 w 190500"/>
                <a:gd name="connsiteY23" fmla="*/ 85668 h 190404"/>
                <a:gd name="connsiteX24" fmla="*/ 9906 w 190500"/>
                <a:gd name="connsiteY24" fmla="*/ 85668 h 190404"/>
                <a:gd name="connsiteX25" fmla="*/ 14621 w 190500"/>
                <a:gd name="connsiteY25" fmla="*/ 82791 h 190404"/>
                <a:gd name="connsiteX26" fmla="*/ 12925 w 190500"/>
                <a:gd name="connsiteY26" fmla="*/ 72057 h 190404"/>
                <a:gd name="connsiteX27" fmla="*/ 15735 w 190500"/>
                <a:gd name="connsiteY27" fmla="*/ 51283 h 190404"/>
                <a:gd name="connsiteX28" fmla="*/ 25622 w 190500"/>
                <a:gd name="connsiteY28" fmla="*/ 34385 h 190404"/>
                <a:gd name="connsiteX29" fmla="*/ 36062 w 190500"/>
                <a:gd name="connsiteY29" fmla="*/ 28985 h 190404"/>
                <a:gd name="connsiteX30" fmla="*/ 48949 w 190500"/>
                <a:gd name="connsiteY30" fmla="*/ 9582 h 190404"/>
                <a:gd name="connsiteX31" fmla="*/ 77524 w 190500"/>
                <a:gd name="connsiteY31" fmla="*/ 0 h 190404"/>
                <a:gd name="connsiteX32" fmla="*/ 102394 w 190500"/>
                <a:gd name="connsiteY32" fmla="*/ 142818 h 190404"/>
                <a:gd name="connsiteX33" fmla="*/ 118110 w 190500"/>
                <a:gd name="connsiteY33" fmla="*/ 142818 h 190404"/>
                <a:gd name="connsiteX34" fmla="*/ 145256 w 190500"/>
                <a:gd name="connsiteY34" fmla="*/ 115672 h 190404"/>
                <a:gd name="connsiteX35" fmla="*/ 145256 w 190500"/>
                <a:gd name="connsiteY35" fmla="*/ 98574 h 190404"/>
                <a:gd name="connsiteX36" fmla="*/ 155772 w 190500"/>
                <a:gd name="connsiteY36" fmla="*/ 73771 h 190404"/>
                <a:gd name="connsiteX37" fmla="*/ 130969 w 190500"/>
                <a:gd name="connsiteY37" fmla="*/ 63255 h 190404"/>
                <a:gd name="connsiteX38" fmla="*/ 120453 w 190500"/>
                <a:gd name="connsiteY38" fmla="*/ 88058 h 190404"/>
                <a:gd name="connsiteX39" fmla="*/ 130969 w 190500"/>
                <a:gd name="connsiteY39" fmla="*/ 98574 h 190404"/>
                <a:gd name="connsiteX40" fmla="*/ 130969 w 190500"/>
                <a:gd name="connsiteY40" fmla="*/ 115672 h 190404"/>
                <a:gd name="connsiteX41" fmla="*/ 118110 w 190500"/>
                <a:gd name="connsiteY41" fmla="*/ 128530 h 190404"/>
                <a:gd name="connsiteX42" fmla="*/ 102394 w 190500"/>
                <a:gd name="connsiteY42" fmla="*/ 128530 h 190404"/>
                <a:gd name="connsiteX43" fmla="*/ 102394 w 190500"/>
                <a:gd name="connsiteY43" fmla="*/ 13440 h 190404"/>
                <a:gd name="connsiteX44" fmla="*/ 112967 w 190500"/>
                <a:gd name="connsiteY44" fmla="*/ 0 h 190404"/>
                <a:gd name="connsiteX45" fmla="*/ 141551 w 190500"/>
                <a:gd name="connsiteY45" fmla="*/ 9582 h 190404"/>
                <a:gd name="connsiteX46" fmla="*/ 154438 w 190500"/>
                <a:gd name="connsiteY46" fmla="*/ 28985 h 190404"/>
                <a:gd name="connsiteX47" fmla="*/ 164878 w 190500"/>
                <a:gd name="connsiteY47" fmla="*/ 34385 h 190404"/>
                <a:gd name="connsiteX48" fmla="*/ 174765 w 190500"/>
                <a:gd name="connsiteY48" fmla="*/ 51283 h 190404"/>
                <a:gd name="connsiteX49" fmla="*/ 177575 w 190500"/>
                <a:gd name="connsiteY49" fmla="*/ 72057 h 190404"/>
                <a:gd name="connsiteX50" fmla="*/ 175879 w 190500"/>
                <a:gd name="connsiteY50" fmla="*/ 82791 h 190404"/>
                <a:gd name="connsiteX51" fmla="*/ 176508 w 190500"/>
                <a:gd name="connsiteY51" fmla="*/ 83077 h 190404"/>
                <a:gd name="connsiteX52" fmla="*/ 185023 w 190500"/>
                <a:gd name="connsiteY52" fmla="*/ 90792 h 190404"/>
                <a:gd name="connsiteX53" fmla="*/ 190500 w 190500"/>
                <a:gd name="connsiteY53" fmla="*/ 118681 h 190404"/>
                <a:gd name="connsiteX54" fmla="*/ 178479 w 190500"/>
                <a:gd name="connsiteY54" fmla="*/ 147590 h 190404"/>
                <a:gd name="connsiteX55" fmla="*/ 166383 w 190500"/>
                <a:gd name="connsiteY55" fmla="*/ 154162 h 190404"/>
                <a:gd name="connsiteX56" fmla="*/ 156677 w 190500"/>
                <a:gd name="connsiteY56" fmla="*/ 174517 h 190404"/>
                <a:gd name="connsiteX57" fmla="*/ 124701 w 190500"/>
                <a:gd name="connsiteY57" fmla="*/ 190405 h 190404"/>
                <a:gd name="connsiteX58" fmla="*/ 109842 w 190500"/>
                <a:gd name="connsiteY58" fmla="*/ 186719 h 190404"/>
                <a:gd name="connsiteX59" fmla="*/ 102394 w 190500"/>
                <a:gd name="connsiteY59" fmla="*/ 172803 h 190404"/>
                <a:gd name="connsiteX60" fmla="*/ 102394 w 190500"/>
                <a:gd name="connsiteY60" fmla="*/ 142818 h 190404"/>
                <a:gd name="connsiteX61" fmla="*/ 57150 w 190500"/>
                <a:gd name="connsiteY61" fmla="*/ 61855 h 190404"/>
                <a:gd name="connsiteX62" fmla="*/ 61913 w 190500"/>
                <a:gd name="connsiteY62" fmla="*/ 57093 h 190404"/>
                <a:gd name="connsiteX63" fmla="*/ 66675 w 190500"/>
                <a:gd name="connsiteY63" fmla="*/ 61855 h 190404"/>
                <a:gd name="connsiteX64" fmla="*/ 61913 w 190500"/>
                <a:gd name="connsiteY64" fmla="*/ 66618 h 190404"/>
                <a:gd name="connsiteX65" fmla="*/ 57150 w 190500"/>
                <a:gd name="connsiteY65" fmla="*/ 61855 h 190404"/>
                <a:gd name="connsiteX66" fmla="*/ 61913 w 190500"/>
                <a:gd name="connsiteY66" fmla="*/ 123768 h 190404"/>
                <a:gd name="connsiteX67" fmla="*/ 57150 w 190500"/>
                <a:gd name="connsiteY67" fmla="*/ 128530 h 190404"/>
                <a:gd name="connsiteX68" fmla="*/ 61913 w 190500"/>
                <a:gd name="connsiteY68" fmla="*/ 133293 h 190404"/>
                <a:gd name="connsiteX69" fmla="*/ 66675 w 190500"/>
                <a:gd name="connsiteY69" fmla="*/ 128530 h 190404"/>
                <a:gd name="connsiteX70" fmla="*/ 61913 w 190500"/>
                <a:gd name="connsiteY70" fmla="*/ 123768 h 190404"/>
                <a:gd name="connsiteX71" fmla="*/ 133350 w 190500"/>
                <a:gd name="connsiteY71" fmla="*/ 80905 h 190404"/>
                <a:gd name="connsiteX72" fmla="*/ 138113 w 190500"/>
                <a:gd name="connsiteY72" fmla="*/ 85668 h 190404"/>
                <a:gd name="connsiteX73" fmla="*/ 142875 w 190500"/>
                <a:gd name="connsiteY73" fmla="*/ 80905 h 190404"/>
                <a:gd name="connsiteX74" fmla="*/ 138113 w 190500"/>
                <a:gd name="connsiteY74" fmla="*/ 76143 h 190404"/>
                <a:gd name="connsiteX75" fmla="*/ 133350 w 190500"/>
                <a:gd name="connsiteY75" fmla="*/ 80905 h 190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90500" h="190404">
                  <a:moveTo>
                    <a:pt x="77534" y="0"/>
                  </a:moveTo>
                  <a:cubicBezTo>
                    <a:pt x="84268" y="0"/>
                    <a:pt x="88106" y="6706"/>
                    <a:pt x="88106" y="13440"/>
                  </a:cubicBezTo>
                  <a:lnTo>
                    <a:pt x="88106" y="54712"/>
                  </a:lnTo>
                  <a:lnTo>
                    <a:pt x="79581" y="54712"/>
                  </a:lnTo>
                  <a:cubicBezTo>
                    <a:pt x="75636" y="44958"/>
                    <a:pt x="64531" y="40250"/>
                    <a:pt x="54778" y="44196"/>
                  </a:cubicBezTo>
                  <a:cubicBezTo>
                    <a:pt x="45025" y="48141"/>
                    <a:pt x="40316" y="59246"/>
                    <a:pt x="44262" y="68999"/>
                  </a:cubicBezTo>
                  <a:cubicBezTo>
                    <a:pt x="48207" y="78753"/>
                    <a:pt x="59312" y="83461"/>
                    <a:pt x="69065" y="79515"/>
                  </a:cubicBezTo>
                  <a:cubicBezTo>
                    <a:pt x="73851" y="77579"/>
                    <a:pt x="77646" y="73784"/>
                    <a:pt x="79581" y="68999"/>
                  </a:cubicBezTo>
                  <a:lnTo>
                    <a:pt x="88106" y="68999"/>
                  </a:lnTo>
                  <a:lnTo>
                    <a:pt x="88106" y="172803"/>
                  </a:lnTo>
                  <a:cubicBezTo>
                    <a:pt x="88106" y="178479"/>
                    <a:pt x="85706" y="184128"/>
                    <a:pt x="80648" y="186709"/>
                  </a:cubicBezTo>
                  <a:cubicBezTo>
                    <a:pt x="76062" y="189111"/>
                    <a:pt x="70966" y="190379"/>
                    <a:pt x="65789" y="190405"/>
                  </a:cubicBezTo>
                  <a:cubicBezTo>
                    <a:pt x="51406" y="190405"/>
                    <a:pt x="40710" y="183128"/>
                    <a:pt x="33823" y="174517"/>
                  </a:cubicBezTo>
                  <a:cubicBezTo>
                    <a:pt x="29054" y="168575"/>
                    <a:pt x="25728" y="161607"/>
                    <a:pt x="24108" y="154162"/>
                  </a:cubicBezTo>
                  <a:cubicBezTo>
                    <a:pt x="19660" y="152850"/>
                    <a:pt x="15540" y="150609"/>
                    <a:pt x="12021" y="147590"/>
                  </a:cubicBezTo>
                  <a:cubicBezTo>
                    <a:pt x="5258" y="141770"/>
                    <a:pt x="0" y="132436"/>
                    <a:pt x="0" y="118681"/>
                  </a:cubicBezTo>
                  <a:cubicBezTo>
                    <a:pt x="0" y="111490"/>
                    <a:pt x="514" y="105223"/>
                    <a:pt x="1810" y="99955"/>
                  </a:cubicBezTo>
                  <a:lnTo>
                    <a:pt x="41910" y="99955"/>
                  </a:lnTo>
                  <a:cubicBezTo>
                    <a:pt x="48368" y="99955"/>
                    <a:pt x="53721" y="104718"/>
                    <a:pt x="54626" y="110919"/>
                  </a:cubicBezTo>
                  <a:cubicBezTo>
                    <a:pt x="44904" y="114941"/>
                    <a:pt x="40283" y="126082"/>
                    <a:pt x="44305" y="135805"/>
                  </a:cubicBezTo>
                  <a:cubicBezTo>
                    <a:pt x="48327" y="145526"/>
                    <a:pt x="59469" y="150146"/>
                    <a:pt x="69191" y="146125"/>
                  </a:cubicBezTo>
                  <a:cubicBezTo>
                    <a:pt x="78913" y="142103"/>
                    <a:pt x="83533" y="130961"/>
                    <a:pt x="79512" y="121239"/>
                  </a:cubicBezTo>
                  <a:cubicBezTo>
                    <a:pt x="77548" y="116493"/>
                    <a:pt x="73750" y="112740"/>
                    <a:pt x="68980" y="110833"/>
                  </a:cubicBezTo>
                  <a:cubicBezTo>
                    <a:pt x="67942" y="96648"/>
                    <a:pt x="56132" y="85670"/>
                    <a:pt x="41910" y="85668"/>
                  </a:cubicBezTo>
                  <a:lnTo>
                    <a:pt x="9906" y="85668"/>
                  </a:lnTo>
                  <a:cubicBezTo>
                    <a:pt x="11332" y="84489"/>
                    <a:pt x="12920" y="83520"/>
                    <a:pt x="14621" y="82791"/>
                  </a:cubicBezTo>
                  <a:cubicBezTo>
                    <a:pt x="13639" y="79292"/>
                    <a:pt x="13070" y="75689"/>
                    <a:pt x="12925" y="72057"/>
                  </a:cubicBezTo>
                  <a:cubicBezTo>
                    <a:pt x="12611" y="65056"/>
                    <a:pt x="13659" y="57769"/>
                    <a:pt x="15735" y="51283"/>
                  </a:cubicBezTo>
                  <a:cubicBezTo>
                    <a:pt x="17793" y="44901"/>
                    <a:pt x="21050" y="38681"/>
                    <a:pt x="25622" y="34385"/>
                  </a:cubicBezTo>
                  <a:cubicBezTo>
                    <a:pt x="28490" y="31591"/>
                    <a:pt x="32124" y="29711"/>
                    <a:pt x="36062" y="28985"/>
                  </a:cubicBezTo>
                  <a:cubicBezTo>
                    <a:pt x="37957" y="20984"/>
                    <a:pt x="42786" y="14373"/>
                    <a:pt x="48949" y="9582"/>
                  </a:cubicBezTo>
                  <a:cubicBezTo>
                    <a:pt x="56864" y="3410"/>
                    <a:pt x="67237" y="0"/>
                    <a:pt x="77524" y="0"/>
                  </a:cubicBezTo>
                  <a:close/>
                  <a:moveTo>
                    <a:pt x="102394" y="142818"/>
                  </a:moveTo>
                  <a:lnTo>
                    <a:pt x="118110" y="142818"/>
                  </a:lnTo>
                  <a:cubicBezTo>
                    <a:pt x="133102" y="142818"/>
                    <a:pt x="145256" y="130664"/>
                    <a:pt x="145256" y="115672"/>
                  </a:cubicBezTo>
                  <a:lnTo>
                    <a:pt x="145256" y="98574"/>
                  </a:lnTo>
                  <a:cubicBezTo>
                    <a:pt x="155010" y="94629"/>
                    <a:pt x="159718" y="83524"/>
                    <a:pt x="155772" y="73771"/>
                  </a:cubicBezTo>
                  <a:cubicBezTo>
                    <a:pt x="151827" y="64017"/>
                    <a:pt x="140722" y="59309"/>
                    <a:pt x="130969" y="63255"/>
                  </a:cubicBezTo>
                  <a:cubicBezTo>
                    <a:pt x="121215" y="67200"/>
                    <a:pt x="116507" y="78305"/>
                    <a:pt x="120453" y="88058"/>
                  </a:cubicBezTo>
                  <a:cubicBezTo>
                    <a:pt x="122389" y="92844"/>
                    <a:pt x="126183" y="96639"/>
                    <a:pt x="130969" y="98574"/>
                  </a:cubicBezTo>
                  <a:lnTo>
                    <a:pt x="130969" y="115672"/>
                  </a:lnTo>
                  <a:cubicBezTo>
                    <a:pt x="130969" y="122773"/>
                    <a:pt x="125212" y="128530"/>
                    <a:pt x="118110" y="128530"/>
                  </a:cubicBezTo>
                  <a:lnTo>
                    <a:pt x="102394" y="128530"/>
                  </a:lnTo>
                  <a:lnTo>
                    <a:pt x="102394" y="13440"/>
                  </a:lnTo>
                  <a:cubicBezTo>
                    <a:pt x="102394" y="6706"/>
                    <a:pt x="106232" y="0"/>
                    <a:pt x="112967" y="0"/>
                  </a:cubicBezTo>
                  <a:cubicBezTo>
                    <a:pt x="123273" y="0"/>
                    <a:pt x="133636" y="3410"/>
                    <a:pt x="141551" y="9582"/>
                  </a:cubicBezTo>
                  <a:cubicBezTo>
                    <a:pt x="147714" y="14373"/>
                    <a:pt x="152543" y="20993"/>
                    <a:pt x="154438" y="28985"/>
                  </a:cubicBezTo>
                  <a:cubicBezTo>
                    <a:pt x="158439" y="29651"/>
                    <a:pt x="162001" y="31690"/>
                    <a:pt x="164878" y="34385"/>
                  </a:cubicBezTo>
                  <a:cubicBezTo>
                    <a:pt x="169450" y="38681"/>
                    <a:pt x="172707" y="44891"/>
                    <a:pt x="174765" y="51283"/>
                  </a:cubicBezTo>
                  <a:cubicBezTo>
                    <a:pt x="176841" y="57769"/>
                    <a:pt x="177889" y="65056"/>
                    <a:pt x="177575" y="72057"/>
                  </a:cubicBezTo>
                  <a:cubicBezTo>
                    <a:pt x="177413" y="75638"/>
                    <a:pt x="176889" y="79296"/>
                    <a:pt x="175879" y="82791"/>
                  </a:cubicBezTo>
                  <a:lnTo>
                    <a:pt x="176508" y="83077"/>
                  </a:lnTo>
                  <a:cubicBezTo>
                    <a:pt x="180032" y="84734"/>
                    <a:pt x="182890" y="87335"/>
                    <a:pt x="185023" y="90792"/>
                  </a:cubicBezTo>
                  <a:cubicBezTo>
                    <a:pt x="189071" y="97317"/>
                    <a:pt x="190500" y="106709"/>
                    <a:pt x="190500" y="118681"/>
                  </a:cubicBezTo>
                  <a:cubicBezTo>
                    <a:pt x="190500" y="132445"/>
                    <a:pt x="185242" y="141789"/>
                    <a:pt x="178479" y="147590"/>
                  </a:cubicBezTo>
                  <a:cubicBezTo>
                    <a:pt x="174957" y="150611"/>
                    <a:pt x="170834" y="152851"/>
                    <a:pt x="166383" y="154162"/>
                  </a:cubicBezTo>
                  <a:cubicBezTo>
                    <a:pt x="164764" y="161606"/>
                    <a:pt x="161442" y="168573"/>
                    <a:pt x="156677" y="174517"/>
                  </a:cubicBezTo>
                  <a:cubicBezTo>
                    <a:pt x="149790" y="183128"/>
                    <a:pt x="139094" y="190405"/>
                    <a:pt x="124701" y="190405"/>
                  </a:cubicBezTo>
                  <a:cubicBezTo>
                    <a:pt x="119524" y="190382"/>
                    <a:pt x="114430" y="189118"/>
                    <a:pt x="109842" y="186719"/>
                  </a:cubicBezTo>
                  <a:cubicBezTo>
                    <a:pt x="104794" y="184128"/>
                    <a:pt x="102394" y="178479"/>
                    <a:pt x="102394" y="172803"/>
                  </a:cubicBezTo>
                  <a:lnTo>
                    <a:pt x="102394" y="142818"/>
                  </a:lnTo>
                  <a:close/>
                  <a:moveTo>
                    <a:pt x="57150" y="61855"/>
                  </a:moveTo>
                  <a:cubicBezTo>
                    <a:pt x="57150" y="59225"/>
                    <a:pt x="59282" y="57093"/>
                    <a:pt x="61913" y="57093"/>
                  </a:cubicBezTo>
                  <a:cubicBezTo>
                    <a:pt x="64543" y="57093"/>
                    <a:pt x="66675" y="59225"/>
                    <a:pt x="66675" y="61855"/>
                  </a:cubicBezTo>
                  <a:cubicBezTo>
                    <a:pt x="66675" y="64486"/>
                    <a:pt x="64543" y="66618"/>
                    <a:pt x="61913" y="66618"/>
                  </a:cubicBezTo>
                  <a:cubicBezTo>
                    <a:pt x="59282" y="66618"/>
                    <a:pt x="57150" y="64486"/>
                    <a:pt x="57150" y="61855"/>
                  </a:cubicBezTo>
                  <a:close/>
                  <a:moveTo>
                    <a:pt x="61913" y="123768"/>
                  </a:moveTo>
                  <a:cubicBezTo>
                    <a:pt x="59282" y="123768"/>
                    <a:pt x="57150" y="125900"/>
                    <a:pt x="57150" y="128530"/>
                  </a:cubicBezTo>
                  <a:cubicBezTo>
                    <a:pt x="57150" y="131160"/>
                    <a:pt x="59282" y="133293"/>
                    <a:pt x="61913" y="133293"/>
                  </a:cubicBezTo>
                  <a:cubicBezTo>
                    <a:pt x="64543" y="133293"/>
                    <a:pt x="66675" y="131160"/>
                    <a:pt x="66675" y="128530"/>
                  </a:cubicBezTo>
                  <a:cubicBezTo>
                    <a:pt x="66675" y="125900"/>
                    <a:pt x="64543" y="123768"/>
                    <a:pt x="61913" y="123768"/>
                  </a:cubicBezTo>
                  <a:close/>
                  <a:moveTo>
                    <a:pt x="133350" y="80905"/>
                  </a:moveTo>
                  <a:cubicBezTo>
                    <a:pt x="133350" y="83535"/>
                    <a:pt x="135483" y="85668"/>
                    <a:pt x="138113" y="85668"/>
                  </a:cubicBezTo>
                  <a:cubicBezTo>
                    <a:pt x="140742" y="85668"/>
                    <a:pt x="142875" y="83535"/>
                    <a:pt x="142875" y="80905"/>
                  </a:cubicBezTo>
                  <a:cubicBezTo>
                    <a:pt x="142875" y="78275"/>
                    <a:pt x="140742" y="76143"/>
                    <a:pt x="138113" y="76143"/>
                  </a:cubicBezTo>
                  <a:cubicBezTo>
                    <a:pt x="135483" y="76143"/>
                    <a:pt x="133350" y="78275"/>
                    <a:pt x="133350" y="80905"/>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cxnSp>
          <p:nvCxnSpPr>
            <p:cNvPr id="50" name="Connettore 2 142">
              <a:extLst>
                <a:ext uri="{FF2B5EF4-FFF2-40B4-BE49-F238E27FC236}">
                  <a16:creationId xmlns:a16="http://schemas.microsoft.com/office/drawing/2014/main" id="{2BE6B834-679A-ED49-4BC7-0B78B6A43B93}"/>
                </a:ext>
                <a:ext uri="{C183D7F6-B498-43B3-948B-1728B52AA6E4}">
                  <adec:decorative xmlns:adec="http://schemas.microsoft.com/office/drawing/2017/decorative" val="1"/>
                </a:ext>
              </a:extLst>
            </p:cNvPr>
            <p:cNvCxnSpPr>
              <a:cxnSpLocks/>
              <a:stCxn id="124" idx="6"/>
            </p:cNvCxnSpPr>
            <p:nvPr/>
          </p:nvCxnSpPr>
          <p:spPr>
            <a:xfrm>
              <a:off x="7468139" y="3273056"/>
              <a:ext cx="648000"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51" name="CasellaDiTesto 143">
              <a:extLst>
                <a:ext uri="{FF2B5EF4-FFF2-40B4-BE49-F238E27FC236}">
                  <a16:creationId xmlns:a16="http://schemas.microsoft.com/office/drawing/2014/main" id="{9BDE75F0-C03D-F6E5-0573-0D8E1295538D}"/>
                </a:ext>
                <a:ext uri="{C183D7F6-B498-43B3-948B-1728B52AA6E4}">
                  <adec:decorative xmlns:adec="http://schemas.microsoft.com/office/drawing/2017/decorative" val="1"/>
                </a:ext>
              </a:extLst>
            </p:cNvPr>
            <p:cNvSpPr txBox="1"/>
            <p:nvPr/>
          </p:nvSpPr>
          <p:spPr>
            <a:xfrm>
              <a:off x="7617963" y="3013477"/>
              <a:ext cx="500902" cy="215444"/>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400" b="0" i="0" u="none" strike="noStrike" kern="1200" cap="none" spc="0" normalizeH="0" baseline="0" noProof="0">
                  <a:ln>
                    <a:noFill/>
                  </a:ln>
                  <a:solidFill>
                    <a:srgbClr val="FFFFFF"/>
                  </a:solidFill>
                  <a:effectLst/>
                  <a:uLnTx/>
                  <a:uFillTx/>
                  <a:latin typeface="Segoe UI Semibold"/>
                  <a:ea typeface="+mn-ea"/>
                  <a:cs typeface="+mn-cs"/>
                </a:rPr>
                <a:t>End</a:t>
              </a:r>
              <a:endParaRPr kumimoji="0" lang="en-US" sz="1400" b="0" i="0" u="none" strike="noStrike" kern="1200" cap="none" spc="0" normalizeH="0" baseline="0" noProof="0">
                <a:ln>
                  <a:noFill/>
                </a:ln>
                <a:solidFill>
                  <a:srgbClr val="FFFFFF"/>
                </a:solidFill>
                <a:effectLst/>
                <a:uLnTx/>
                <a:uFillTx/>
                <a:latin typeface="Segoe UI Semibold"/>
                <a:ea typeface="+mn-ea"/>
                <a:cs typeface="+mn-cs"/>
              </a:endParaRPr>
            </a:p>
          </p:txBody>
        </p:sp>
        <p:cxnSp>
          <p:nvCxnSpPr>
            <p:cNvPr id="60" name="Connettore 2 112">
              <a:extLst>
                <a:ext uri="{FF2B5EF4-FFF2-40B4-BE49-F238E27FC236}">
                  <a16:creationId xmlns:a16="http://schemas.microsoft.com/office/drawing/2014/main" id="{510A4BD5-4863-13E7-6587-4642D220E92A}"/>
                </a:ext>
                <a:ext uri="{C183D7F6-B498-43B3-948B-1728B52AA6E4}">
                  <adec:decorative xmlns:adec="http://schemas.microsoft.com/office/drawing/2017/decorative" val="1"/>
                </a:ext>
              </a:extLst>
            </p:cNvPr>
            <p:cNvCxnSpPr>
              <a:cxnSpLocks/>
            </p:cNvCxnSpPr>
            <p:nvPr/>
          </p:nvCxnSpPr>
          <p:spPr>
            <a:xfrm>
              <a:off x="9113170" y="3693057"/>
              <a:ext cx="596827"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61" name="CasellaDiTesto 113">
              <a:extLst>
                <a:ext uri="{FF2B5EF4-FFF2-40B4-BE49-F238E27FC236}">
                  <a16:creationId xmlns:a16="http://schemas.microsoft.com/office/drawing/2014/main" id="{78FCA4BC-E86F-13C6-77E2-BBA3399E0CA1}"/>
                </a:ext>
                <a:ext uri="{C183D7F6-B498-43B3-948B-1728B52AA6E4}">
                  <adec:decorative xmlns:adec="http://schemas.microsoft.com/office/drawing/2017/decorative" val="1"/>
                </a:ext>
              </a:extLst>
            </p:cNvPr>
            <p:cNvSpPr txBox="1">
              <a:spLocks/>
            </p:cNvSpPr>
            <p:nvPr/>
          </p:nvSpPr>
          <p:spPr>
            <a:xfrm>
              <a:off x="9113170" y="3433604"/>
              <a:ext cx="530225" cy="215444"/>
            </a:xfrm>
            <a:prstGeom prst="rect">
              <a:avLst/>
            </a:prstGeom>
            <a:noFill/>
          </p:spPr>
          <p:txBody>
            <a:bodyPr wrap="square" lIns="0" tIns="0" rIns="0" bIns="0" rtlCol="0">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Start</a:t>
              </a:r>
              <a:endParaRPr kumimoji="0" lang="en-US" sz="2000" b="0" i="0" u="none" strike="noStrike" kern="1200" cap="none" spc="0" normalizeH="0" baseline="0" noProof="0">
                <a:ln>
                  <a:noFill/>
                </a:ln>
                <a:solidFill>
                  <a:srgbClr val="FFFFFF"/>
                </a:solidFill>
                <a:effectLst/>
                <a:uLnTx/>
                <a:uFillTx/>
                <a:latin typeface="Segoe UI Semibold"/>
                <a:ea typeface="+mn-ea"/>
                <a:cs typeface="+mn-cs"/>
              </a:endParaRPr>
            </a:p>
          </p:txBody>
        </p:sp>
        <p:cxnSp>
          <p:nvCxnSpPr>
            <p:cNvPr id="62" name="Connettore 2 142">
              <a:extLst>
                <a:ext uri="{FF2B5EF4-FFF2-40B4-BE49-F238E27FC236}">
                  <a16:creationId xmlns:a16="http://schemas.microsoft.com/office/drawing/2014/main" id="{D0055A04-852F-130A-6447-AE814FB0F6D2}"/>
                </a:ext>
                <a:ext uri="{C183D7F6-B498-43B3-948B-1728B52AA6E4}">
                  <adec:decorative xmlns:adec="http://schemas.microsoft.com/office/drawing/2017/decorative" val="1"/>
                </a:ext>
              </a:extLst>
            </p:cNvPr>
            <p:cNvCxnSpPr>
              <a:cxnSpLocks/>
            </p:cNvCxnSpPr>
            <p:nvPr/>
          </p:nvCxnSpPr>
          <p:spPr>
            <a:xfrm>
              <a:off x="10956057" y="3693057"/>
              <a:ext cx="648000"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63" name="CasellaDiTesto 143">
              <a:extLst>
                <a:ext uri="{FF2B5EF4-FFF2-40B4-BE49-F238E27FC236}">
                  <a16:creationId xmlns:a16="http://schemas.microsoft.com/office/drawing/2014/main" id="{B1331FBF-0A86-BE3C-4A91-410B19C64EAF}"/>
                </a:ext>
                <a:ext uri="{C183D7F6-B498-43B3-948B-1728B52AA6E4}">
                  <adec:decorative xmlns:adec="http://schemas.microsoft.com/office/drawing/2017/decorative" val="1"/>
                </a:ext>
              </a:extLst>
            </p:cNvPr>
            <p:cNvSpPr txBox="1"/>
            <p:nvPr/>
          </p:nvSpPr>
          <p:spPr>
            <a:xfrm>
              <a:off x="11105881" y="3433604"/>
              <a:ext cx="500902" cy="215444"/>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400" b="0" i="0" u="none" strike="noStrike" kern="1200" cap="none" spc="0" normalizeH="0" baseline="0" noProof="0">
                  <a:ln>
                    <a:noFill/>
                  </a:ln>
                  <a:solidFill>
                    <a:srgbClr val="FFFFFF"/>
                  </a:solidFill>
                  <a:effectLst/>
                  <a:uLnTx/>
                  <a:uFillTx/>
                  <a:latin typeface="Segoe UI Semibold"/>
                  <a:ea typeface="+mn-ea"/>
                  <a:cs typeface="+mn-cs"/>
                </a:rPr>
                <a:t>End</a:t>
              </a:r>
              <a:endParaRPr kumimoji="0" lang="en-US" sz="1400" b="0" i="0" u="none" strike="noStrike" kern="1200" cap="none" spc="0" normalizeH="0" baseline="0" noProof="0">
                <a:ln>
                  <a:noFill/>
                </a:ln>
                <a:solidFill>
                  <a:srgbClr val="FFFFFF"/>
                </a:solidFill>
                <a:effectLst/>
                <a:uLnTx/>
                <a:uFillTx/>
                <a:latin typeface="Segoe UI Semibold"/>
                <a:ea typeface="+mn-ea"/>
                <a:cs typeface="+mn-cs"/>
              </a:endParaRPr>
            </a:p>
          </p:txBody>
        </p:sp>
        <p:sp>
          <p:nvSpPr>
            <p:cNvPr id="68" name="Rettangolo con angoli arrotondati 149">
              <a:extLst>
                <a:ext uri="{FF2B5EF4-FFF2-40B4-BE49-F238E27FC236}">
                  <a16:creationId xmlns:a16="http://schemas.microsoft.com/office/drawing/2014/main" id="{3FD4507B-69E9-8E26-6F60-BE7DC7E366FE}"/>
                </a:ext>
                <a:ext uri="{C183D7F6-B498-43B3-948B-1728B52AA6E4}">
                  <adec:decorative xmlns:adec="http://schemas.microsoft.com/office/drawing/2017/decorative" val="1"/>
                </a:ext>
              </a:extLst>
            </p:cNvPr>
            <p:cNvSpPr/>
            <p:nvPr/>
          </p:nvSpPr>
          <p:spPr bwMode="auto">
            <a:xfrm>
              <a:off x="9720263" y="2452577"/>
              <a:ext cx="1233487" cy="2473652"/>
            </a:xfrm>
            <a:prstGeom prst="roundRect">
              <a:avLst/>
            </a:prstGeom>
            <a:ln w="12700" cap="rnd">
              <a:solidFill>
                <a:schemeClr val="tx1"/>
              </a:solidFill>
              <a:prstDash val="lgDash"/>
              <a:headEnd type="none" w="lg" len="sm"/>
              <a:tailEnd type="arrow"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091F2C"/>
                </a:solidFill>
                <a:effectLst/>
                <a:uLnTx/>
                <a:uFillTx/>
                <a:latin typeface="Segoe UI"/>
                <a:ea typeface="Segoe UI" pitchFamily="34" charset="0"/>
                <a:cs typeface="Segoe UI" pitchFamily="34" charset="0"/>
              </a:endParaRPr>
            </a:p>
          </p:txBody>
        </p:sp>
        <p:sp>
          <p:nvSpPr>
            <p:cNvPr id="69" name="CasellaDiTesto 135">
              <a:extLst>
                <a:ext uri="{FF2B5EF4-FFF2-40B4-BE49-F238E27FC236}">
                  <a16:creationId xmlns:a16="http://schemas.microsoft.com/office/drawing/2014/main" id="{E3AE0BF2-CE3C-D5BD-CDB8-A1A6E1D2AE93}"/>
                </a:ext>
                <a:ext uri="{C183D7F6-B498-43B3-948B-1728B52AA6E4}">
                  <adec:decorative xmlns:adec="http://schemas.microsoft.com/office/drawing/2017/decorative" val="1"/>
                </a:ext>
              </a:extLst>
            </p:cNvPr>
            <p:cNvSpPr txBox="1"/>
            <p:nvPr/>
          </p:nvSpPr>
          <p:spPr>
            <a:xfrm>
              <a:off x="9864245" y="4982171"/>
              <a:ext cx="945522" cy="184666"/>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a:ea typeface="+mn-ea"/>
                  <a:cs typeface="+mn-cs"/>
                </a:rPr>
                <a:t>Reasoning</a:t>
              </a:r>
            </a:p>
          </p:txBody>
        </p:sp>
        <p:sp>
          <p:nvSpPr>
            <p:cNvPr id="73" name="CasellaDiTesto 75">
              <a:extLst>
                <a:ext uri="{FF2B5EF4-FFF2-40B4-BE49-F238E27FC236}">
                  <a16:creationId xmlns:a16="http://schemas.microsoft.com/office/drawing/2014/main" id="{516D980D-4BB4-46F3-405E-FBD5222263A1}"/>
                </a:ext>
                <a:ext uri="{C183D7F6-B498-43B3-948B-1728B52AA6E4}">
                  <adec:decorative xmlns:adec="http://schemas.microsoft.com/office/drawing/2017/decorative" val="1"/>
                </a:ext>
              </a:extLst>
            </p:cNvPr>
            <p:cNvSpPr txBox="1"/>
            <p:nvPr/>
          </p:nvSpPr>
          <p:spPr>
            <a:xfrm>
              <a:off x="10131194" y="3945280"/>
              <a:ext cx="411625" cy="184666"/>
            </a:xfrm>
            <a:prstGeom prst="rect">
              <a:avLst/>
            </a:prstGeom>
            <a:noFill/>
          </p:spPr>
          <p:txBody>
            <a:bodyPr wrap="square" lIns="0" tIns="0" rIns="0" bIns="0" rtlCol="0">
              <a:spAutoFit/>
            </a:bodyPr>
            <a:lstStyle>
              <a:defPPr>
                <a:defRPr lang="en-US"/>
              </a:defPPr>
              <a:lvl1pPr algn="ctr">
                <a:defRPr sz="12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a:ea typeface="+mn-ea"/>
                  <a:cs typeface="+mn-cs"/>
                </a:rPr>
                <a:t>LLM</a:t>
              </a:r>
              <a:endParaRPr kumimoji="0" lang="en-US" sz="1200" b="0" i="0" u="none" strike="noStrike" kern="1200" cap="none" spc="0" normalizeH="0" baseline="0" noProof="0" err="1">
                <a:ln>
                  <a:noFill/>
                </a:ln>
                <a:solidFill>
                  <a:srgbClr val="FFFFFF"/>
                </a:solidFill>
                <a:effectLst/>
                <a:uLnTx/>
                <a:uFillTx/>
                <a:latin typeface="Segoe UI"/>
                <a:ea typeface="+mn-ea"/>
                <a:cs typeface="+mn-cs"/>
              </a:endParaRPr>
            </a:p>
          </p:txBody>
        </p:sp>
        <p:sp>
          <p:nvSpPr>
            <p:cNvPr id="77" name="Oval 76">
              <a:extLst>
                <a:ext uri="{FF2B5EF4-FFF2-40B4-BE49-F238E27FC236}">
                  <a16:creationId xmlns:a16="http://schemas.microsoft.com/office/drawing/2014/main" id="{7941977B-A1A0-8FF1-17D0-A6C9656DE869}"/>
                </a:ext>
                <a:ext uri="{C183D7F6-B498-43B3-948B-1728B52AA6E4}">
                  <adec:decorative xmlns:adec="http://schemas.microsoft.com/office/drawing/2017/decorative" val="1"/>
                </a:ext>
              </a:extLst>
            </p:cNvPr>
            <p:cNvSpPr/>
            <p:nvPr/>
          </p:nvSpPr>
          <p:spPr bwMode="auto">
            <a:xfrm>
              <a:off x="10131194" y="4281771"/>
              <a:ext cx="411626" cy="411626"/>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78" name="Graphic 21">
              <a:extLst>
                <a:ext uri="{FF2B5EF4-FFF2-40B4-BE49-F238E27FC236}">
                  <a16:creationId xmlns:a16="http://schemas.microsoft.com/office/drawing/2014/main" id="{38E9C5A6-E588-6CF3-31B7-EB7DFEE427DD}"/>
                </a:ext>
                <a:ext uri="{C183D7F6-B498-43B3-948B-1728B52AA6E4}">
                  <adec:decorative xmlns:adec="http://schemas.microsoft.com/office/drawing/2017/decorative" val="1"/>
                </a:ext>
              </a:extLst>
            </p:cNvPr>
            <p:cNvSpPr/>
            <p:nvPr/>
          </p:nvSpPr>
          <p:spPr>
            <a:xfrm>
              <a:off x="10245007" y="4395631"/>
              <a:ext cx="183998" cy="183906"/>
            </a:xfrm>
            <a:custGeom>
              <a:avLst/>
              <a:gdLst>
                <a:gd name="connsiteX0" fmla="*/ 77534 w 190500"/>
                <a:gd name="connsiteY0" fmla="*/ 0 h 190404"/>
                <a:gd name="connsiteX1" fmla="*/ 88106 w 190500"/>
                <a:gd name="connsiteY1" fmla="*/ 13440 h 190404"/>
                <a:gd name="connsiteX2" fmla="*/ 88106 w 190500"/>
                <a:gd name="connsiteY2" fmla="*/ 54712 h 190404"/>
                <a:gd name="connsiteX3" fmla="*/ 79581 w 190500"/>
                <a:gd name="connsiteY3" fmla="*/ 54712 h 190404"/>
                <a:gd name="connsiteX4" fmla="*/ 54778 w 190500"/>
                <a:gd name="connsiteY4" fmla="*/ 44196 h 190404"/>
                <a:gd name="connsiteX5" fmla="*/ 44262 w 190500"/>
                <a:gd name="connsiteY5" fmla="*/ 68999 h 190404"/>
                <a:gd name="connsiteX6" fmla="*/ 69065 w 190500"/>
                <a:gd name="connsiteY6" fmla="*/ 79515 h 190404"/>
                <a:gd name="connsiteX7" fmla="*/ 79581 w 190500"/>
                <a:gd name="connsiteY7" fmla="*/ 68999 h 190404"/>
                <a:gd name="connsiteX8" fmla="*/ 88106 w 190500"/>
                <a:gd name="connsiteY8" fmla="*/ 68999 h 190404"/>
                <a:gd name="connsiteX9" fmla="*/ 88106 w 190500"/>
                <a:gd name="connsiteY9" fmla="*/ 172803 h 190404"/>
                <a:gd name="connsiteX10" fmla="*/ 80648 w 190500"/>
                <a:gd name="connsiteY10" fmla="*/ 186709 h 190404"/>
                <a:gd name="connsiteX11" fmla="*/ 65789 w 190500"/>
                <a:gd name="connsiteY11" fmla="*/ 190405 h 190404"/>
                <a:gd name="connsiteX12" fmla="*/ 33823 w 190500"/>
                <a:gd name="connsiteY12" fmla="*/ 174517 h 190404"/>
                <a:gd name="connsiteX13" fmla="*/ 24108 w 190500"/>
                <a:gd name="connsiteY13" fmla="*/ 154162 h 190404"/>
                <a:gd name="connsiteX14" fmla="*/ 12021 w 190500"/>
                <a:gd name="connsiteY14" fmla="*/ 147590 h 190404"/>
                <a:gd name="connsiteX15" fmla="*/ 0 w 190500"/>
                <a:gd name="connsiteY15" fmla="*/ 118681 h 190404"/>
                <a:gd name="connsiteX16" fmla="*/ 1810 w 190500"/>
                <a:gd name="connsiteY16" fmla="*/ 99955 h 190404"/>
                <a:gd name="connsiteX17" fmla="*/ 41910 w 190500"/>
                <a:gd name="connsiteY17" fmla="*/ 99955 h 190404"/>
                <a:gd name="connsiteX18" fmla="*/ 54626 w 190500"/>
                <a:gd name="connsiteY18" fmla="*/ 110919 h 190404"/>
                <a:gd name="connsiteX19" fmla="*/ 44305 w 190500"/>
                <a:gd name="connsiteY19" fmla="*/ 135805 h 190404"/>
                <a:gd name="connsiteX20" fmla="*/ 69191 w 190500"/>
                <a:gd name="connsiteY20" fmla="*/ 146125 h 190404"/>
                <a:gd name="connsiteX21" fmla="*/ 79512 w 190500"/>
                <a:gd name="connsiteY21" fmla="*/ 121239 h 190404"/>
                <a:gd name="connsiteX22" fmla="*/ 68980 w 190500"/>
                <a:gd name="connsiteY22" fmla="*/ 110833 h 190404"/>
                <a:gd name="connsiteX23" fmla="*/ 41910 w 190500"/>
                <a:gd name="connsiteY23" fmla="*/ 85668 h 190404"/>
                <a:gd name="connsiteX24" fmla="*/ 9906 w 190500"/>
                <a:gd name="connsiteY24" fmla="*/ 85668 h 190404"/>
                <a:gd name="connsiteX25" fmla="*/ 14621 w 190500"/>
                <a:gd name="connsiteY25" fmla="*/ 82791 h 190404"/>
                <a:gd name="connsiteX26" fmla="*/ 12925 w 190500"/>
                <a:gd name="connsiteY26" fmla="*/ 72057 h 190404"/>
                <a:gd name="connsiteX27" fmla="*/ 15735 w 190500"/>
                <a:gd name="connsiteY27" fmla="*/ 51283 h 190404"/>
                <a:gd name="connsiteX28" fmla="*/ 25622 w 190500"/>
                <a:gd name="connsiteY28" fmla="*/ 34385 h 190404"/>
                <a:gd name="connsiteX29" fmla="*/ 36062 w 190500"/>
                <a:gd name="connsiteY29" fmla="*/ 28985 h 190404"/>
                <a:gd name="connsiteX30" fmla="*/ 48949 w 190500"/>
                <a:gd name="connsiteY30" fmla="*/ 9582 h 190404"/>
                <a:gd name="connsiteX31" fmla="*/ 77524 w 190500"/>
                <a:gd name="connsiteY31" fmla="*/ 0 h 190404"/>
                <a:gd name="connsiteX32" fmla="*/ 102394 w 190500"/>
                <a:gd name="connsiteY32" fmla="*/ 142818 h 190404"/>
                <a:gd name="connsiteX33" fmla="*/ 118110 w 190500"/>
                <a:gd name="connsiteY33" fmla="*/ 142818 h 190404"/>
                <a:gd name="connsiteX34" fmla="*/ 145256 w 190500"/>
                <a:gd name="connsiteY34" fmla="*/ 115672 h 190404"/>
                <a:gd name="connsiteX35" fmla="*/ 145256 w 190500"/>
                <a:gd name="connsiteY35" fmla="*/ 98574 h 190404"/>
                <a:gd name="connsiteX36" fmla="*/ 155772 w 190500"/>
                <a:gd name="connsiteY36" fmla="*/ 73771 h 190404"/>
                <a:gd name="connsiteX37" fmla="*/ 130969 w 190500"/>
                <a:gd name="connsiteY37" fmla="*/ 63255 h 190404"/>
                <a:gd name="connsiteX38" fmla="*/ 120453 w 190500"/>
                <a:gd name="connsiteY38" fmla="*/ 88058 h 190404"/>
                <a:gd name="connsiteX39" fmla="*/ 130969 w 190500"/>
                <a:gd name="connsiteY39" fmla="*/ 98574 h 190404"/>
                <a:gd name="connsiteX40" fmla="*/ 130969 w 190500"/>
                <a:gd name="connsiteY40" fmla="*/ 115672 h 190404"/>
                <a:gd name="connsiteX41" fmla="*/ 118110 w 190500"/>
                <a:gd name="connsiteY41" fmla="*/ 128530 h 190404"/>
                <a:gd name="connsiteX42" fmla="*/ 102394 w 190500"/>
                <a:gd name="connsiteY42" fmla="*/ 128530 h 190404"/>
                <a:gd name="connsiteX43" fmla="*/ 102394 w 190500"/>
                <a:gd name="connsiteY43" fmla="*/ 13440 h 190404"/>
                <a:gd name="connsiteX44" fmla="*/ 112967 w 190500"/>
                <a:gd name="connsiteY44" fmla="*/ 0 h 190404"/>
                <a:gd name="connsiteX45" fmla="*/ 141551 w 190500"/>
                <a:gd name="connsiteY45" fmla="*/ 9582 h 190404"/>
                <a:gd name="connsiteX46" fmla="*/ 154438 w 190500"/>
                <a:gd name="connsiteY46" fmla="*/ 28985 h 190404"/>
                <a:gd name="connsiteX47" fmla="*/ 164878 w 190500"/>
                <a:gd name="connsiteY47" fmla="*/ 34385 h 190404"/>
                <a:gd name="connsiteX48" fmla="*/ 174765 w 190500"/>
                <a:gd name="connsiteY48" fmla="*/ 51283 h 190404"/>
                <a:gd name="connsiteX49" fmla="*/ 177575 w 190500"/>
                <a:gd name="connsiteY49" fmla="*/ 72057 h 190404"/>
                <a:gd name="connsiteX50" fmla="*/ 175879 w 190500"/>
                <a:gd name="connsiteY50" fmla="*/ 82791 h 190404"/>
                <a:gd name="connsiteX51" fmla="*/ 176508 w 190500"/>
                <a:gd name="connsiteY51" fmla="*/ 83077 h 190404"/>
                <a:gd name="connsiteX52" fmla="*/ 185023 w 190500"/>
                <a:gd name="connsiteY52" fmla="*/ 90792 h 190404"/>
                <a:gd name="connsiteX53" fmla="*/ 190500 w 190500"/>
                <a:gd name="connsiteY53" fmla="*/ 118681 h 190404"/>
                <a:gd name="connsiteX54" fmla="*/ 178479 w 190500"/>
                <a:gd name="connsiteY54" fmla="*/ 147590 h 190404"/>
                <a:gd name="connsiteX55" fmla="*/ 166383 w 190500"/>
                <a:gd name="connsiteY55" fmla="*/ 154162 h 190404"/>
                <a:gd name="connsiteX56" fmla="*/ 156677 w 190500"/>
                <a:gd name="connsiteY56" fmla="*/ 174517 h 190404"/>
                <a:gd name="connsiteX57" fmla="*/ 124701 w 190500"/>
                <a:gd name="connsiteY57" fmla="*/ 190405 h 190404"/>
                <a:gd name="connsiteX58" fmla="*/ 109842 w 190500"/>
                <a:gd name="connsiteY58" fmla="*/ 186719 h 190404"/>
                <a:gd name="connsiteX59" fmla="*/ 102394 w 190500"/>
                <a:gd name="connsiteY59" fmla="*/ 172803 h 190404"/>
                <a:gd name="connsiteX60" fmla="*/ 102394 w 190500"/>
                <a:gd name="connsiteY60" fmla="*/ 142818 h 190404"/>
                <a:gd name="connsiteX61" fmla="*/ 57150 w 190500"/>
                <a:gd name="connsiteY61" fmla="*/ 61855 h 190404"/>
                <a:gd name="connsiteX62" fmla="*/ 61913 w 190500"/>
                <a:gd name="connsiteY62" fmla="*/ 57093 h 190404"/>
                <a:gd name="connsiteX63" fmla="*/ 66675 w 190500"/>
                <a:gd name="connsiteY63" fmla="*/ 61855 h 190404"/>
                <a:gd name="connsiteX64" fmla="*/ 61913 w 190500"/>
                <a:gd name="connsiteY64" fmla="*/ 66618 h 190404"/>
                <a:gd name="connsiteX65" fmla="*/ 57150 w 190500"/>
                <a:gd name="connsiteY65" fmla="*/ 61855 h 190404"/>
                <a:gd name="connsiteX66" fmla="*/ 61913 w 190500"/>
                <a:gd name="connsiteY66" fmla="*/ 123768 h 190404"/>
                <a:gd name="connsiteX67" fmla="*/ 57150 w 190500"/>
                <a:gd name="connsiteY67" fmla="*/ 128530 h 190404"/>
                <a:gd name="connsiteX68" fmla="*/ 61913 w 190500"/>
                <a:gd name="connsiteY68" fmla="*/ 133293 h 190404"/>
                <a:gd name="connsiteX69" fmla="*/ 66675 w 190500"/>
                <a:gd name="connsiteY69" fmla="*/ 128530 h 190404"/>
                <a:gd name="connsiteX70" fmla="*/ 61913 w 190500"/>
                <a:gd name="connsiteY70" fmla="*/ 123768 h 190404"/>
                <a:gd name="connsiteX71" fmla="*/ 133350 w 190500"/>
                <a:gd name="connsiteY71" fmla="*/ 80905 h 190404"/>
                <a:gd name="connsiteX72" fmla="*/ 138113 w 190500"/>
                <a:gd name="connsiteY72" fmla="*/ 85668 h 190404"/>
                <a:gd name="connsiteX73" fmla="*/ 142875 w 190500"/>
                <a:gd name="connsiteY73" fmla="*/ 80905 h 190404"/>
                <a:gd name="connsiteX74" fmla="*/ 138113 w 190500"/>
                <a:gd name="connsiteY74" fmla="*/ 76143 h 190404"/>
                <a:gd name="connsiteX75" fmla="*/ 133350 w 190500"/>
                <a:gd name="connsiteY75" fmla="*/ 80905 h 190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90500" h="190404">
                  <a:moveTo>
                    <a:pt x="77534" y="0"/>
                  </a:moveTo>
                  <a:cubicBezTo>
                    <a:pt x="84268" y="0"/>
                    <a:pt x="88106" y="6706"/>
                    <a:pt x="88106" y="13440"/>
                  </a:cubicBezTo>
                  <a:lnTo>
                    <a:pt x="88106" y="54712"/>
                  </a:lnTo>
                  <a:lnTo>
                    <a:pt x="79581" y="54712"/>
                  </a:lnTo>
                  <a:cubicBezTo>
                    <a:pt x="75636" y="44958"/>
                    <a:pt x="64531" y="40250"/>
                    <a:pt x="54778" y="44196"/>
                  </a:cubicBezTo>
                  <a:cubicBezTo>
                    <a:pt x="45025" y="48141"/>
                    <a:pt x="40316" y="59246"/>
                    <a:pt x="44262" y="68999"/>
                  </a:cubicBezTo>
                  <a:cubicBezTo>
                    <a:pt x="48207" y="78753"/>
                    <a:pt x="59312" y="83461"/>
                    <a:pt x="69065" y="79515"/>
                  </a:cubicBezTo>
                  <a:cubicBezTo>
                    <a:pt x="73851" y="77579"/>
                    <a:pt x="77646" y="73784"/>
                    <a:pt x="79581" y="68999"/>
                  </a:cubicBezTo>
                  <a:lnTo>
                    <a:pt x="88106" y="68999"/>
                  </a:lnTo>
                  <a:lnTo>
                    <a:pt x="88106" y="172803"/>
                  </a:lnTo>
                  <a:cubicBezTo>
                    <a:pt x="88106" y="178479"/>
                    <a:pt x="85706" y="184128"/>
                    <a:pt x="80648" y="186709"/>
                  </a:cubicBezTo>
                  <a:cubicBezTo>
                    <a:pt x="76062" y="189111"/>
                    <a:pt x="70966" y="190379"/>
                    <a:pt x="65789" y="190405"/>
                  </a:cubicBezTo>
                  <a:cubicBezTo>
                    <a:pt x="51406" y="190405"/>
                    <a:pt x="40710" y="183128"/>
                    <a:pt x="33823" y="174517"/>
                  </a:cubicBezTo>
                  <a:cubicBezTo>
                    <a:pt x="29054" y="168575"/>
                    <a:pt x="25728" y="161607"/>
                    <a:pt x="24108" y="154162"/>
                  </a:cubicBezTo>
                  <a:cubicBezTo>
                    <a:pt x="19660" y="152850"/>
                    <a:pt x="15540" y="150609"/>
                    <a:pt x="12021" y="147590"/>
                  </a:cubicBezTo>
                  <a:cubicBezTo>
                    <a:pt x="5258" y="141770"/>
                    <a:pt x="0" y="132436"/>
                    <a:pt x="0" y="118681"/>
                  </a:cubicBezTo>
                  <a:cubicBezTo>
                    <a:pt x="0" y="111490"/>
                    <a:pt x="514" y="105223"/>
                    <a:pt x="1810" y="99955"/>
                  </a:cubicBezTo>
                  <a:lnTo>
                    <a:pt x="41910" y="99955"/>
                  </a:lnTo>
                  <a:cubicBezTo>
                    <a:pt x="48368" y="99955"/>
                    <a:pt x="53721" y="104718"/>
                    <a:pt x="54626" y="110919"/>
                  </a:cubicBezTo>
                  <a:cubicBezTo>
                    <a:pt x="44904" y="114941"/>
                    <a:pt x="40283" y="126082"/>
                    <a:pt x="44305" y="135805"/>
                  </a:cubicBezTo>
                  <a:cubicBezTo>
                    <a:pt x="48327" y="145526"/>
                    <a:pt x="59469" y="150146"/>
                    <a:pt x="69191" y="146125"/>
                  </a:cubicBezTo>
                  <a:cubicBezTo>
                    <a:pt x="78913" y="142103"/>
                    <a:pt x="83533" y="130961"/>
                    <a:pt x="79512" y="121239"/>
                  </a:cubicBezTo>
                  <a:cubicBezTo>
                    <a:pt x="77548" y="116493"/>
                    <a:pt x="73750" y="112740"/>
                    <a:pt x="68980" y="110833"/>
                  </a:cubicBezTo>
                  <a:cubicBezTo>
                    <a:pt x="67942" y="96648"/>
                    <a:pt x="56132" y="85670"/>
                    <a:pt x="41910" y="85668"/>
                  </a:cubicBezTo>
                  <a:lnTo>
                    <a:pt x="9906" y="85668"/>
                  </a:lnTo>
                  <a:cubicBezTo>
                    <a:pt x="11332" y="84489"/>
                    <a:pt x="12920" y="83520"/>
                    <a:pt x="14621" y="82791"/>
                  </a:cubicBezTo>
                  <a:cubicBezTo>
                    <a:pt x="13639" y="79292"/>
                    <a:pt x="13070" y="75689"/>
                    <a:pt x="12925" y="72057"/>
                  </a:cubicBezTo>
                  <a:cubicBezTo>
                    <a:pt x="12611" y="65056"/>
                    <a:pt x="13659" y="57769"/>
                    <a:pt x="15735" y="51283"/>
                  </a:cubicBezTo>
                  <a:cubicBezTo>
                    <a:pt x="17793" y="44901"/>
                    <a:pt x="21050" y="38681"/>
                    <a:pt x="25622" y="34385"/>
                  </a:cubicBezTo>
                  <a:cubicBezTo>
                    <a:pt x="28490" y="31591"/>
                    <a:pt x="32124" y="29711"/>
                    <a:pt x="36062" y="28985"/>
                  </a:cubicBezTo>
                  <a:cubicBezTo>
                    <a:pt x="37957" y="20984"/>
                    <a:pt x="42786" y="14373"/>
                    <a:pt x="48949" y="9582"/>
                  </a:cubicBezTo>
                  <a:cubicBezTo>
                    <a:pt x="56864" y="3410"/>
                    <a:pt x="67237" y="0"/>
                    <a:pt x="77524" y="0"/>
                  </a:cubicBezTo>
                  <a:close/>
                  <a:moveTo>
                    <a:pt x="102394" y="142818"/>
                  </a:moveTo>
                  <a:lnTo>
                    <a:pt x="118110" y="142818"/>
                  </a:lnTo>
                  <a:cubicBezTo>
                    <a:pt x="133102" y="142818"/>
                    <a:pt x="145256" y="130664"/>
                    <a:pt x="145256" y="115672"/>
                  </a:cubicBezTo>
                  <a:lnTo>
                    <a:pt x="145256" y="98574"/>
                  </a:lnTo>
                  <a:cubicBezTo>
                    <a:pt x="155010" y="94629"/>
                    <a:pt x="159718" y="83524"/>
                    <a:pt x="155772" y="73771"/>
                  </a:cubicBezTo>
                  <a:cubicBezTo>
                    <a:pt x="151827" y="64017"/>
                    <a:pt x="140722" y="59309"/>
                    <a:pt x="130969" y="63255"/>
                  </a:cubicBezTo>
                  <a:cubicBezTo>
                    <a:pt x="121215" y="67200"/>
                    <a:pt x="116507" y="78305"/>
                    <a:pt x="120453" y="88058"/>
                  </a:cubicBezTo>
                  <a:cubicBezTo>
                    <a:pt x="122389" y="92844"/>
                    <a:pt x="126183" y="96639"/>
                    <a:pt x="130969" y="98574"/>
                  </a:cubicBezTo>
                  <a:lnTo>
                    <a:pt x="130969" y="115672"/>
                  </a:lnTo>
                  <a:cubicBezTo>
                    <a:pt x="130969" y="122773"/>
                    <a:pt x="125212" y="128530"/>
                    <a:pt x="118110" y="128530"/>
                  </a:cubicBezTo>
                  <a:lnTo>
                    <a:pt x="102394" y="128530"/>
                  </a:lnTo>
                  <a:lnTo>
                    <a:pt x="102394" y="13440"/>
                  </a:lnTo>
                  <a:cubicBezTo>
                    <a:pt x="102394" y="6706"/>
                    <a:pt x="106232" y="0"/>
                    <a:pt x="112967" y="0"/>
                  </a:cubicBezTo>
                  <a:cubicBezTo>
                    <a:pt x="123273" y="0"/>
                    <a:pt x="133636" y="3410"/>
                    <a:pt x="141551" y="9582"/>
                  </a:cubicBezTo>
                  <a:cubicBezTo>
                    <a:pt x="147714" y="14373"/>
                    <a:pt x="152543" y="20993"/>
                    <a:pt x="154438" y="28985"/>
                  </a:cubicBezTo>
                  <a:cubicBezTo>
                    <a:pt x="158439" y="29651"/>
                    <a:pt x="162001" y="31690"/>
                    <a:pt x="164878" y="34385"/>
                  </a:cubicBezTo>
                  <a:cubicBezTo>
                    <a:pt x="169450" y="38681"/>
                    <a:pt x="172707" y="44891"/>
                    <a:pt x="174765" y="51283"/>
                  </a:cubicBezTo>
                  <a:cubicBezTo>
                    <a:pt x="176841" y="57769"/>
                    <a:pt x="177889" y="65056"/>
                    <a:pt x="177575" y="72057"/>
                  </a:cubicBezTo>
                  <a:cubicBezTo>
                    <a:pt x="177413" y="75638"/>
                    <a:pt x="176889" y="79296"/>
                    <a:pt x="175879" y="82791"/>
                  </a:cubicBezTo>
                  <a:lnTo>
                    <a:pt x="176508" y="83077"/>
                  </a:lnTo>
                  <a:cubicBezTo>
                    <a:pt x="180032" y="84734"/>
                    <a:pt x="182890" y="87335"/>
                    <a:pt x="185023" y="90792"/>
                  </a:cubicBezTo>
                  <a:cubicBezTo>
                    <a:pt x="189071" y="97317"/>
                    <a:pt x="190500" y="106709"/>
                    <a:pt x="190500" y="118681"/>
                  </a:cubicBezTo>
                  <a:cubicBezTo>
                    <a:pt x="190500" y="132445"/>
                    <a:pt x="185242" y="141789"/>
                    <a:pt x="178479" y="147590"/>
                  </a:cubicBezTo>
                  <a:cubicBezTo>
                    <a:pt x="174957" y="150611"/>
                    <a:pt x="170834" y="152851"/>
                    <a:pt x="166383" y="154162"/>
                  </a:cubicBezTo>
                  <a:cubicBezTo>
                    <a:pt x="164764" y="161606"/>
                    <a:pt x="161442" y="168573"/>
                    <a:pt x="156677" y="174517"/>
                  </a:cubicBezTo>
                  <a:cubicBezTo>
                    <a:pt x="149790" y="183128"/>
                    <a:pt x="139094" y="190405"/>
                    <a:pt x="124701" y="190405"/>
                  </a:cubicBezTo>
                  <a:cubicBezTo>
                    <a:pt x="119524" y="190382"/>
                    <a:pt x="114430" y="189118"/>
                    <a:pt x="109842" y="186719"/>
                  </a:cubicBezTo>
                  <a:cubicBezTo>
                    <a:pt x="104794" y="184128"/>
                    <a:pt x="102394" y="178479"/>
                    <a:pt x="102394" y="172803"/>
                  </a:cubicBezTo>
                  <a:lnTo>
                    <a:pt x="102394" y="142818"/>
                  </a:lnTo>
                  <a:close/>
                  <a:moveTo>
                    <a:pt x="57150" y="61855"/>
                  </a:moveTo>
                  <a:cubicBezTo>
                    <a:pt x="57150" y="59225"/>
                    <a:pt x="59282" y="57093"/>
                    <a:pt x="61913" y="57093"/>
                  </a:cubicBezTo>
                  <a:cubicBezTo>
                    <a:pt x="64543" y="57093"/>
                    <a:pt x="66675" y="59225"/>
                    <a:pt x="66675" y="61855"/>
                  </a:cubicBezTo>
                  <a:cubicBezTo>
                    <a:pt x="66675" y="64486"/>
                    <a:pt x="64543" y="66618"/>
                    <a:pt x="61913" y="66618"/>
                  </a:cubicBezTo>
                  <a:cubicBezTo>
                    <a:pt x="59282" y="66618"/>
                    <a:pt x="57150" y="64486"/>
                    <a:pt x="57150" y="61855"/>
                  </a:cubicBezTo>
                  <a:close/>
                  <a:moveTo>
                    <a:pt x="61913" y="123768"/>
                  </a:moveTo>
                  <a:cubicBezTo>
                    <a:pt x="59282" y="123768"/>
                    <a:pt x="57150" y="125900"/>
                    <a:pt x="57150" y="128530"/>
                  </a:cubicBezTo>
                  <a:cubicBezTo>
                    <a:pt x="57150" y="131160"/>
                    <a:pt x="59282" y="133293"/>
                    <a:pt x="61913" y="133293"/>
                  </a:cubicBezTo>
                  <a:cubicBezTo>
                    <a:pt x="64543" y="133293"/>
                    <a:pt x="66675" y="131160"/>
                    <a:pt x="66675" y="128530"/>
                  </a:cubicBezTo>
                  <a:cubicBezTo>
                    <a:pt x="66675" y="125900"/>
                    <a:pt x="64543" y="123768"/>
                    <a:pt x="61913" y="123768"/>
                  </a:cubicBezTo>
                  <a:close/>
                  <a:moveTo>
                    <a:pt x="133350" y="80905"/>
                  </a:moveTo>
                  <a:cubicBezTo>
                    <a:pt x="133350" y="83535"/>
                    <a:pt x="135483" y="85668"/>
                    <a:pt x="138113" y="85668"/>
                  </a:cubicBezTo>
                  <a:cubicBezTo>
                    <a:pt x="140742" y="85668"/>
                    <a:pt x="142875" y="83535"/>
                    <a:pt x="142875" y="80905"/>
                  </a:cubicBezTo>
                  <a:cubicBezTo>
                    <a:pt x="142875" y="78275"/>
                    <a:pt x="140742" y="76143"/>
                    <a:pt x="138113" y="76143"/>
                  </a:cubicBezTo>
                  <a:cubicBezTo>
                    <a:pt x="135483" y="76143"/>
                    <a:pt x="133350" y="78275"/>
                    <a:pt x="133350" y="80905"/>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80" name="CasellaDiTesto 151">
              <a:extLst>
                <a:ext uri="{FF2B5EF4-FFF2-40B4-BE49-F238E27FC236}">
                  <a16:creationId xmlns:a16="http://schemas.microsoft.com/office/drawing/2014/main" id="{B6E0E4FC-C19B-248F-30A6-B2251CEC70C1}"/>
                </a:ext>
                <a:ext uri="{C183D7F6-B498-43B3-948B-1728B52AA6E4}">
                  <adec:decorative xmlns:adec="http://schemas.microsoft.com/office/drawing/2017/decorative" val="1"/>
                </a:ext>
              </a:extLst>
            </p:cNvPr>
            <p:cNvSpPr txBox="1"/>
            <p:nvPr/>
          </p:nvSpPr>
          <p:spPr>
            <a:xfrm>
              <a:off x="9969205" y="2560896"/>
              <a:ext cx="735603" cy="738664"/>
            </a:xfrm>
            <a:prstGeom prst="rect">
              <a:avLst/>
            </a:prstGeom>
            <a:noFill/>
          </p:spPr>
          <p:txBody>
            <a:bodyPr wrap="square" lIns="0" tIns="0" rIns="0" bIns="0" rtlCol="0">
              <a:spAutoFit/>
            </a:bodyPr>
            <a:lstStyle>
              <a:defPPr>
                <a:defRPr lang="en-US"/>
              </a:defPPr>
              <a:lvl1pPr algn="ctr">
                <a:defRPr sz="12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Step n</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Step 2</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Step 1</a:t>
              </a:r>
            </a:p>
          </p:txBody>
        </p:sp>
      </p:grpSp>
    </p:spTree>
    <p:extLst>
      <p:ext uri="{BB962C8B-B14F-4D97-AF65-F5344CB8AC3E}">
        <p14:creationId xmlns:p14="http://schemas.microsoft.com/office/powerpoint/2010/main" val="20189926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42" presetClass="path" presetSubtype="0" decel="100000" fill="hold" grpId="1" nodeType="withEffect">
                                  <p:stCondLst>
                                    <p:cond delay="100"/>
                                  </p:stCondLst>
                                  <p:childTnLst>
                                    <p:animMotion origin="layout" path="M 3.54167E-6 -3.7037E-6 L 3.54167E-6 0.03542 " pathEditMode="relative" rAng="0" ptsTypes="AA">
                                      <p:cBhvr>
                                        <p:cTn id="9" dur="700" spd="-100000" fill="hold"/>
                                        <p:tgtEl>
                                          <p:spTgt spid="8"/>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42" presetClass="path" presetSubtype="0" decel="100000" fill="hold" grpId="1" nodeType="withEffect">
                                  <p:stCondLst>
                                    <p:cond delay="100"/>
                                  </p:stCondLst>
                                  <p:childTnLst>
                                    <p:animMotion origin="layout" path="M 3.54167E-6 -3.7037E-6 L 3.54167E-6 0.03542 " pathEditMode="relative" rAng="0" ptsTypes="AA">
                                      <p:cBhvr>
                                        <p:cTn id="14" dur="700" spd="-100000" fill="hold"/>
                                        <p:tgtEl>
                                          <p:spTgt spid="7"/>
                                        </p:tgtEl>
                                        <p:attrNameLst>
                                          <p:attrName>ppt_x</p:attrName>
                                          <p:attrName>ppt_y</p:attrName>
                                        </p:attrNameLst>
                                      </p:cBhvr>
                                      <p:rCtr x="0" y="1759"/>
                                    </p:animMotion>
                                  </p:childTnLst>
                                </p:cTn>
                              </p:par>
                              <p:par>
                                <p:cTn id="15" presetID="10"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par>
                                <p:cTn id="18" presetID="42" presetClass="path" presetSubtype="0" decel="100000" fill="hold" grpId="1" nodeType="withEffect">
                                  <p:stCondLst>
                                    <p:cond delay="0"/>
                                  </p:stCondLst>
                                  <p:childTnLst>
                                    <p:animMotion origin="layout" path="M 3.54167E-6 -3.7037E-6 L 3.54167E-6 0.03542 " pathEditMode="relative" rAng="0" ptsTypes="AA">
                                      <p:cBhvr>
                                        <p:cTn id="19" dur="700" spd="-100000" fill="hold"/>
                                        <p:tgtEl>
                                          <p:spTgt spid="17"/>
                                        </p:tgtEl>
                                        <p:attrNameLst>
                                          <p:attrName>ppt_x</p:attrName>
                                          <p:attrName>ppt_y</p:attrName>
                                        </p:attrNameLst>
                                      </p:cBhvr>
                                      <p:rCtr x="0" y="1759"/>
                                    </p:animMotion>
                                  </p:childTnLst>
                                </p:cTn>
                              </p:par>
                              <p:par>
                                <p:cTn id="20" presetID="10" presetClass="entr" presetSubtype="0" fill="hold" grpId="0" nodeType="withEffect">
                                  <p:stCondLst>
                                    <p:cond delay="10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par>
                                <p:cTn id="23" presetID="42" presetClass="path" presetSubtype="0" decel="100000" fill="hold" grpId="1" nodeType="withEffect">
                                  <p:stCondLst>
                                    <p:cond delay="100"/>
                                  </p:stCondLst>
                                  <p:childTnLst>
                                    <p:animMotion origin="layout" path="M 3.54167E-6 -3.7037E-6 L 3.54167E-6 0.03542 " pathEditMode="relative" rAng="0" ptsTypes="AA">
                                      <p:cBhvr>
                                        <p:cTn id="24" dur="700" spd="-100000" fill="hold"/>
                                        <p:tgtEl>
                                          <p:spTgt spid="2"/>
                                        </p:tgtEl>
                                        <p:attrNameLst>
                                          <p:attrName>ppt_x</p:attrName>
                                          <p:attrName>ppt_y</p:attrName>
                                        </p:attrNameLst>
                                      </p:cBhvr>
                                      <p:rCtr x="0" y="1759"/>
                                    </p:animMotion>
                                  </p:childTnLst>
                                </p:cTn>
                              </p:par>
                              <p:par>
                                <p:cTn id="25" presetID="10" presetClass="entr" presetSubtype="0" fill="hold" nodeType="withEffect">
                                  <p:stCondLst>
                                    <p:cond delay="10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par>
                                <p:cTn id="28" presetID="42" presetClass="path" presetSubtype="0" decel="100000" fill="hold" nodeType="withEffect">
                                  <p:stCondLst>
                                    <p:cond delay="100"/>
                                  </p:stCondLst>
                                  <p:childTnLst>
                                    <p:animMotion origin="layout" path="M 3.54167E-6 -3.7037E-6 L 3.54167E-6 0.03542 " pathEditMode="relative" rAng="0" ptsTypes="AA">
                                      <p:cBhvr>
                                        <p:cTn id="29" dur="700" spd="-100000" fill="hold"/>
                                        <p:tgtEl>
                                          <p:spTgt spid="3"/>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8" grpId="0" animBg="1"/>
      <p:bldP spid="8" grpId="1" animBg="1"/>
      <p:bldP spid="7" grpId="0"/>
      <p:bldP spid="7" grpId="1"/>
      <p:bldP spid="2" grpId="0" animBg="1"/>
      <p:bldP spid="2"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B14F60-34EA-781A-2B91-45353E3001D3}"/>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D157C22-D9E6-4890-FC68-2E0AFF8864BA}"/>
              </a:ext>
            </a:extLst>
          </p:cNvPr>
          <p:cNvSpPr>
            <a:spLocks noGrp="1"/>
          </p:cNvSpPr>
          <p:nvPr>
            <p:ph type="title"/>
          </p:nvPr>
        </p:nvSpPr>
        <p:spPr>
          <a:xfrm>
            <a:off x="795792" y="268713"/>
            <a:ext cx="10571998" cy="1323439"/>
          </a:xfrm>
          <a:noFill/>
          <a:ln/>
          <a:extLst>
            <a:ext uri="{909E8E84-426E-40DD-AFC4-6F175D3DCCD1}">
              <a14:hiddenFill xmlns:a14="http://schemas.microsoft.com/office/drawing/2010/main">
                <a:solidFill>
                  <a:srgbClr val="FFFFFF"/>
                </a:solidFill>
              </a14:hiddenFill>
            </a:ext>
          </a:extLst>
        </p:spPr>
        <p:txBody>
          <a:bodyPr wrap="square" anchor="t" anchorCtr="0">
            <a:spAutoFit/>
          </a:bodyPr>
          <a:lstStyle/>
          <a:p>
            <a:pPr algn="ctr"/>
            <a:r>
              <a:rPr lang="en-US" dirty="0">
                <a:solidFill>
                  <a:schemeClr val="bg1"/>
                </a:solidFill>
                <a:cs typeface="Segoe UI"/>
              </a:rPr>
              <a:t>Agent Abstractions </a:t>
            </a:r>
            <a:r>
              <a:rPr lang="it-IT" dirty="0">
                <a:solidFill>
                  <a:schemeClr val="bg1"/>
                </a:solidFill>
                <a:cs typeface="Segoe UI"/>
              </a:rPr>
              <a:t>- Agent First-Class Citizen</a:t>
            </a:r>
            <a:endParaRPr lang="en-US" dirty="0">
              <a:solidFill>
                <a:schemeClr val="bg1"/>
              </a:solidFill>
              <a:cs typeface="Segoe UI"/>
            </a:endParaRPr>
          </a:p>
        </p:txBody>
      </p:sp>
      <p:sp>
        <p:nvSpPr>
          <p:cNvPr id="9" name="Rounded Rectangle 8">
            <a:extLst>
              <a:ext uri="{FF2B5EF4-FFF2-40B4-BE49-F238E27FC236}">
                <a16:creationId xmlns:a16="http://schemas.microsoft.com/office/drawing/2014/main" id="{6BCF10E3-47D8-16F0-127D-B6C937E7C3A1}"/>
              </a:ext>
              <a:ext uri="{C183D7F6-B498-43B3-948B-1728B52AA6E4}">
                <adec:decorative xmlns:adec="http://schemas.microsoft.com/office/drawing/2017/decorative" val="1"/>
              </a:ext>
            </a:extLst>
          </p:cNvPr>
          <p:cNvSpPr/>
          <p:nvPr/>
        </p:nvSpPr>
        <p:spPr bwMode="auto">
          <a:xfrm>
            <a:off x="824209" y="1982632"/>
            <a:ext cx="10543581" cy="2223250"/>
          </a:xfrm>
          <a:prstGeom prst="roundRect">
            <a:avLst>
              <a:gd name="adj" fmla="val 1107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2" name="TextBox 1">
            <a:extLst>
              <a:ext uri="{FF2B5EF4-FFF2-40B4-BE49-F238E27FC236}">
                <a16:creationId xmlns:a16="http://schemas.microsoft.com/office/drawing/2014/main" id="{AA8489F1-A00B-A8E5-6BD7-13C358BA6E5B}"/>
              </a:ext>
            </a:extLst>
          </p:cNvPr>
          <p:cNvSpPr txBox="1"/>
          <p:nvPr/>
        </p:nvSpPr>
        <p:spPr>
          <a:xfrm>
            <a:off x="1508466" y="2246136"/>
            <a:ext cx="3878962" cy="1600438"/>
          </a:xfrm>
          <a:prstGeom prst="rect">
            <a:avLst/>
          </a:prstGeom>
          <a:noFill/>
        </p:spPr>
        <p:txBody>
          <a:bodyPr wrap="square" lIns="0" tIns="0" rIns="0" bIns="0">
            <a:spAutoFit/>
          </a:bodyPr>
          <a:lstStyle/>
          <a:p>
            <a:pPr marL="0" marR="0" lvl="0" indent="0" algn="l" defTabSz="914367" rtl="0" eaLnBrk="1" fontAlgn="base" latinLnBrk="0" hangingPunct="1">
              <a:lnSpc>
                <a:spcPct val="100000"/>
              </a:lnSpc>
              <a:spcBef>
                <a:spcPts val="600"/>
              </a:spcBef>
              <a:spcAft>
                <a:spcPts val="600"/>
              </a:spcAft>
              <a:buClrTx/>
              <a:buSzPct val="90000"/>
              <a:buFontTx/>
              <a:buNone/>
              <a:tabLst/>
              <a:defRPr/>
            </a:pPr>
            <a:r>
              <a:rPr kumimoji="0" lang="en-US" sz="2000" b="0" i="0" u="none" strike="noStrike" kern="1200" cap="none" spc="0" normalizeH="0" baseline="0" noProof="0" dirty="0">
                <a:ln w="3175">
                  <a:noFill/>
                </a:ln>
                <a:solidFill>
                  <a:srgbClr val="FFFFFF"/>
                </a:solidFill>
                <a:effectLst/>
                <a:uLnTx/>
                <a:uFillTx/>
                <a:latin typeface="Segoe UI Semibold"/>
                <a:ea typeface="+mn-ea"/>
                <a:cs typeface="Segoe UI" panose="020B0502040204020203" pitchFamily="34" charset="0"/>
              </a:rPr>
              <a:t>Agent as high-level abstraction</a:t>
            </a:r>
          </a:p>
          <a:p>
            <a:pPr marL="266700" marR="0" lvl="1" indent="-266700" algn="l" defTabSz="914367"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Semibold"/>
                <a:ea typeface="+mn-ea"/>
                <a:cs typeface="+mn-cs"/>
              </a:rPr>
              <a:t>LLM</a:t>
            </a:r>
            <a:r>
              <a:rPr kumimoji="0" lang="en-US" sz="1800" b="0" i="0" u="none" strike="noStrike" kern="1200" cap="none" spc="0" normalizeH="0" baseline="0" noProof="0" dirty="0">
                <a:ln>
                  <a:noFill/>
                </a:ln>
                <a:solidFill>
                  <a:srgbClr val="FFFFFF"/>
                </a:solidFill>
                <a:effectLst/>
                <a:uLnTx/>
                <a:uFillTx/>
                <a:latin typeface="Segoe UI"/>
                <a:ea typeface="+mn-ea"/>
                <a:cs typeface="+mn-cs"/>
              </a:rPr>
              <a:t> (gpt4-o, o1 etc.)</a:t>
            </a:r>
          </a:p>
          <a:p>
            <a:pPr marL="266700" marR="0" lvl="1" indent="-266700" algn="l" defTabSz="914367"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Semibold"/>
                <a:ea typeface="+mn-ea"/>
                <a:cs typeface="+mn-cs"/>
              </a:rPr>
              <a:t>Persona</a:t>
            </a:r>
            <a:r>
              <a:rPr kumimoji="0" lang="en-US" sz="1800" b="0" i="0" u="none" strike="noStrike" kern="1200" cap="none" spc="0" normalizeH="0" baseline="0" noProof="0" dirty="0">
                <a:ln>
                  <a:noFill/>
                </a:ln>
                <a:solidFill>
                  <a:srgbClr val="FFFFFF"/>
                </a:solidFill>
                <a:effectLst/>
                <a:uLnTx/>
                <a:uFillTx/>
                <a:latin typeface="Segoe UI"/>
                <a:ea typeface="+mn-ea"/>
                <a:cs typeface="+mn-cs"/>
              </a:rPr>
              <a:t> (system prompt)</a:t>
            </a:r>
          </a:p>
          <a:p>
            <a:pPr marL="266700" marR="0" lvl="1" indent="-266700" algn="l" defTabSz="914367"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Semibold"/>
                <a:ea typeface="+mn-ea"/>
                <a:cs typeface="+mn-cs"/>
              </a:rPr>
              <a:t>Tools</a:t>
            </a:r>
            <a:r>
              <a:rPr kumimoji="0" lang="en-US" sz="1800" b="0" i="0" u="none" strike="noStrike" kern="1200" cap="none" spc="0" normalizeH="0" baseline="0" noProof="0" dirty="0">
                <a:ln>
                  <a:noFill/>
                </a:ln>
                <a:solidFill>
                  <a:srgbClr val="FFFFFF"/>
                </a:solidFill>
                <a:effectLst/>
                <a:uLnTx/>
                <a:uFillTx/>
                <a:latin typeface="Segoe UI"/>
                <a:ea typeface="+mn-ea"/>
                <a:cs typeface="+mn-cs"/>
              </a:rPr>
              <a:t> (function code calls)</a:t>
            </a:r>
          </a:p>
        </p:txBody>
      </p:sp>
      <p:grpSp>
        <p:nvGrpSpPr>
          <p:cNvPr id="11" name="Group 10" descr="Agent gpt4-o to Tool 1, 2, n, to Memory">
            <a:extLst>
              <a:ext uri="{FF2B5EF4-FFF2-40B4-BE49-F238E27FC236}">
                <a16:creationId xmlns:a16="http://schemas.microsoft.com/office/drawing/2014/main" id="{435A9E51-2A89-DED7-AA22-C003A48F1BA6}"/>
              </a:ext>
            </a:extLst>
          </p:cNvPr>
          <p:cNvGrpSpPr/>
          <p:nvPr/>
        </p:nvGrpSpPr>
        <p:grpSpPr>
          <a:xfrm>
            <a:off x="7307114" y="1337523"/>
            <a:ext cx="3501246" cy="2715204"/>
            <a:chOff x="7307114" y="1337523"/>
            <a:chExt cx="3501246" cy="2715204"/>
          </a:xfrm>
        </p:grpSpPr>
        <p:sp>
          <p:nvSpPr>
            <p:cNvPr id="24" name="Rectangle: Rounded Corners 8">
              <a:extLst>
                <a:ext uri="{FF2B5EF4-FFF2-40B4-BE49-F238E27FC236}">
                  <a16:creationId xmlns:a16="http://schemas.microsoft.com/office/drawing/2014/main" id="{7BE8F5C6-EAE5-CC4F-E116-B8869D95318F}"/>
                </a:ext>
                <a:ext uri="{C183D7F6-B498-43B3-948B-1728B52AA6E4}">
                  <adec:decorative xmlns:adec="http://schemas.microsoft.com/office/drawing/2017/decorative" val="1"/>
                </a:ext>
              </a:extLst>
            </p:cNvPr>
            <p:cNvSpPr>
              <a:spLocks/>
            </p:cNvSpPr>
            <p:nvPr/>
          </p:nvSpPr>
          <p:spPr bwMode="auto">
            <a:xfrm>
              <a:off x="8389892" y="1337523"/>
              <a:ext cx="1335688" cy="439901"/>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400" b="0" i="0" u="none" strike="noStrike" kern="1200" cap="none" spc="0" normalizeH="0" baseline="0" noProof="0">
                  <a:ln>
                    <a:noFill/>
                  </a:ln>
                  <a:solidFill>
                    <a:srgbClr val="FFFFFF"/>
                  </a:solidFill>
                  <a:effectLst/>
                  <a:uLnTx/>
                  <a:uFillTx/>
                  <a:latin typeface="Segoe UI Semibold"/>
                  <a:ea typeface="+mn-ea"/>
                  <a:cs typeface="Segoe UI" pitchFamily="34" charset="0"/>
                </a:rPr>
                <a:t>Memory</a:t>
              </a:r>
              <a:endPar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36" name="Rectangle: Rounded Corners 8">
              <a:extLst>
                <a:ext uri="{FF2B5EF4-FFF2-40B4-BE49-F238E27FC236}">
                  <a16:creationId xmlns:a16="http://schemas.microsoft.com/office/drawing/2014/main" id="{46C29E5B-2CA1-91F7-7CF9-6D9477D5FE3C}"/>
                </a:ext>
                <a:ext uri="{C183D7F6-B498-43B3-948B-1728B52AA6E4}">
                  <adec:decorative xmlns:adec="http://schemas.microsoft.com/office/drawing/2017/decorative" val="1"/>
                </a:ext>
              </a:extLst>
            </p:cNvPr>
            <p:cNvSpPr/>
            <p:nvPr/>
          </p:nvSpPr>
          <p:spPr bwMode="auto">
            <a:xfrm>
              <a:off x="7307114" y="2032848"/>
              <a:ext cx="3501246" cy="2019879"/>
            </a:xfrm>
            <a:prstGeom prst="roundRect">
              <a:avLst>
                <a:gd name="adj" fmla="val 4864"/>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marL="0" marR="0" lvl="0" indent="0" algn="l" defTabSz="932449"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Agent</a:t>
              </a:r>
            </a:p>
          </p:txBody>
        </p:sp>
        <p:sp>
          <p:nvSpPr>
            <p:cNvPr id="25" name="Rectangle: Rounded Corners 8">
              <a:extLst>
                <a:ext uri="{FF2B5EF4-FFF2-40B4-BE49-F238E27FC236}">
                  <a16:creationId xmlns:a16="http://schemas.microsoft.com/office/drawing/2014/main" id="{7E628B0E-822B-A49A-FDE2-66204A0C3769}"/>
                </a:ext>
                <a:ext uri="{C183D7F6-B498-43B3-948B-1728B52AA6E4}">
                  <adec:decorative xmlns:adec="http://schemas.microsoft.com/office/drawing/2017/decorative" val="1"/>
                </a:ext>
              </a:extLst>
            </p:cNvPr>
            <p:cNvSpPr>
              <a:spLocks/>
            </p:cNvSpPr>
            <p:nvPr/>
          </p:nvSpPr>
          <p:spPr bwMode="auto">
            <a:xfrm>
              <a:off x="7430291" y="3455910"/>
              <a:ext cx="1335688" cy="439901"/>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rPr>
                <a:t>Persona</a:t>
              </a:r>
            </a:p>
          </p:txBody>
        </p:sp>
        <p:sp>
          <p:nvSpPr>
            <p:cNvPr id="29" name="Rectangle: Rounded Corners 8">
              <a:extLst>
                <a:ext uri="{FF2B5EF4-FFF2-40B4-BE49-F238E27FC236}">
                  <a16:creationId xmlns:a16="http://schemas.microsoft.com/office/drawing/2014/main" id="{46B7344F-DADC-ED74-1C06-B24366F23982}"/>
                </a:ext>
                <a:ext uri="{C183D7F6-B498-43B3-948B-1728B52AA6E4}">
                  <adec:decorative xmlns:adec="http://schemas.microsoft.com/office/drawing/2017/decorative" val="1"/>
                </a:ext>
              </a:extLst>
            </p:cNvPr>
            <p:cNvSpPr>
              <a:spLocks/>
            </p:cNvSpPr>
            <p:nvPr/>
          </p:nvSpPr>
          <p:spPr bwMode="auto">
            <a:xfrm>
              <a:off x="9349494" y="2183441"/>
              <a:ext cx="1335688" cy="439901"/>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400" b="0" i="0" u="none" strike="noStrike" kern="1200" cap="none" spc="0" normalizeH="0" baseline="0" noProof="0">
                  <a:ln>
                    <a:noFill/>
                  </a:ln>
                  <a:solidFill>
                    <a:srgbClr val="FFFFFF"/>
                  </a:solidFill>
                  <a:effectLst/>
                  <a:uLnTx/>
                  <a:uFillTx/>
                  <a:latin typeface="Segoe UI Semibold"/>
                  <a:ea typeface="+mn-ea"/>
                  <a:cs typeface="Segoe UI" pitchFamily="34" charset="0"/>
                </a:rPr>
                <a:t>Tool - 1</a:t>
              </a:r>
              <a:endPar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30" name="Rectangle: Rounded Corners 8">
              <a:extLst>
                <a:ext uri="{FF2B5EF4-FFF2-40B4-BE49-F238E27FC236}">
                  <a16:creationId xmlns:a16="http://schemas.microsoft.com/office/drawing/2014/main" id="{69A929F5-92E0-98A0-FF0A-39A4554C5DD2}"/>
                </a:ext>
                <a:ext uri="{C183D7F6-B498-43B3-948B-1728B52AA6E4}">
                  <adec:decorative xmlns:adec="http://schemas.microsoft.com/office/drawing/2017/decorative" val="1"/>
                </a:ext>
              </a:extLst>
            </p:cNvPr>
            <p:cNvSpPr>
              <a:spLocks/>
            </p:cNvSpPr>
            <p:nvPr/>
          </p:nvSpPr>
          <p:spPr bwMode="auto">
            <a:xfrm>
              <a:off x="9349494" y="2819676"/>
              <a:ext cx="1335688" cy="439901"/>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400" b="0" i="0" u="none" strike="noStrike" kern="1200" cap="none" spc="0" normalizeH="0" baseline="0" noProof="0">
                  <a:ln>
                    <a:noFill/>
                  </a:ln>
                  <a:solidFill>
                    <a:srgbClr val="FFFFFF"/>
                  </a:solidFill>
                  <a:effectLst/>
                  <a:uLnTx/>
                  <a:uFillTx/>
                  <a:latin typeface="Segoe UI Semibold"/>
                  <a:ea typeface="+mn-ea"/>
                  <a:cs typeface="Segoe UI" pitchFamily="34" charset="0"/>
                </a:rPr>
                <a:t>Tool - 2</a:t>
              </a:r>
              <a:endPar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31" name="Rectangle: Rounded Corners 8">
              <a:extLst>
                <a:ext uri="{FF2B5EF4-FFF2-40B4-BE49-F238E27FC236}">
                  <a16:creationId xmlns:a16="http://schemas.microsoft.com/office/drawing/2014/main" id="{468136E3-3A62-C77D-C3AB-7E5384FB11AE}"/>
                </a:ext>
                <a:ext uri="{C183D7F6-B498-43B3-948B-1728B52AA6E4}">
                  <adec:decorative xmlns:adec="http://schemas.microsoft.com/office/drawing/2017/decorative" val="1"/>
                </a:ext>
              </a:extLst>
            </p:cNvPr>
            <p:cNvSpPr>
              <a:spLocks/>
            </p:cNvSpPr>
            <p:nvPr/>
          </p:nvSpPr>
          <p:spPr bwMode="auto">
            <a:xfrm>
              <a:off x="9349494" y="3455910"/>
              <a:ext cx="1335688" cy="439901"/>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400" b="0" i="0" u="none" strike="noStrike" kern="1200" cap="none" spc="0" normalizeH="0" baseline="0" noProof="0">
                  <a:ln>
                    <a:noFill/>
                  </a:ln>
                  <a:solidFill>
                    <a:srgbClr val="FFFFFF"/>
                  </a:solidFill>
                  <a:effectLst/>
                  <a:uLnTx/>
                  <a:uFillTx/>
                  <a:latin typeface="Segoe UI Semibold"/>
                  <a:ea typeface="+mn-ea"/>
                  <a:cs typeface="Segoe UI" pitchFamily="34" charset="0"/>
                </a:rPr>
                <a:t>Tool - n</a:t>
              </a:r>
              <a:endPar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32" name="Connettore 2 31">
              <a:extLst>
                <a:ext uri="{FF2B5EF4-FFF2-40B4-BE49-F238E27FC236}">
                  <a16:creationId xmlns:a16="http://schemas.microsoft.com/office/drawing/2014/main" id="{D0308149-29AC-3B00-65F4-3BE97C2A7AC9}"/>
                </a:ext>
                <a:ext uri="{C183D7F6-B498-43B3-948B-1728B52AA6E4}">
                  <adec:decorative xmlns:adec="http://schemas.microsoft.com/office/drawing/2017/decorative" val="1"/>
                </a:ext>
              </a:extLst>
            </p:cNvPr>
            <p:cNvCxnSpPr>
              <a:cxnSpLocks/>
              <a:stCxn id="27" idx="3"/>
              <a:endCxn id="29" idx="1"/>
            </p:cNvCxnSpPr>
            <p:nvPr/>
          </p:nvCxnSpPr>
          <p:spPr>
            <a:xfrm flipV="1">
              <a:off x="8765979" y="2403392"/>
              <a:ext cx="583515" cy="636235"/>
            </a:xfrm>
            <a:prstGeom prst="bentConnector3">
              <a:avLst>
                <a:gd name="adj1" fmla="val 50000"/>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33" name="Connettore 2 32">
              <a:extLst>
                <a:ext uri="{FF2B5EF4-FFF2-40B4-BE49-F238E27FC236}">
                  <a16:creationId xmlns:a16="http://schemas.microsoft.com/office/drawing/2014/main" id="{1DA1815C-3506-52FF-508A-43B8B78DD110}"/>
                </a:ext>
                <a:ext uri="{C183D7F6-B498-43B3-948B-1728B52AA6E4}">
                  <adec:decorative xmlns:adec="http://schemas.microsoft.com/office/drawing/2017/decorative" val="1"/>
                </a:ext>
              </a:extLst>
            </p:cNvPr>
            <p:cNvCxnSpPr>
              <a:cxnSpLocks/>
              <a:stCxn id="27" idx="3"/>
              <a:endCxn id="30" idx="1"/>
            </p:cNvCxnSpPr>
            <p:nvPr/>
          </p:nvCxnSpPr>
          <p:spPr>
            <a:xfrm>
              <a:off x="8765979" y="3039627"/>
              <a:ext cx="583515"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34" name="Connettore 2 33">
              <a:extLst>
                <a:ext uri="{FF2B5EF4-FFF2-40B4-BE49-F238E27FC236}">
                  <a16:creationId xmlns:a16="http://schemas.microsoft.com/office/drawing/2014/main" id="{871E2199-DEF1-093F-0B3D-42E44D74FF7B}"/>
                </a:ext>
                <a:ext uri="{C183D7F6-B498-43B3-948B-1728B52AA6E4}">
                  <adec:decorative xmlns:adec="http://schemas.microsoft.com/office/drawing/2017/decorative" val="1"/>
                </a:ext>
              </a:extLst>
            </p:cNvPr>
            <p:cNvCxnSpPr>
              <a:cxnSpLocks/>
              <a:stCxn id="27" idx="3"/>
              <a:endCxn id="31" idx="1"/>
            </p:cNvCxnSpPr>
            <p:nvPr/>
          </p:nvCxnSpPr>
          <p:spPr>
            <a:xfrm>
              <a:off x="8765979" y="3039627"/>
              <a:ext cx="583515" cy="636234"/>
            </a:xfrm>
            <a:prstGeom prst="bentConnector3">
              <a:avLst>
                <a:gd name="adj1" fmla="val 50000"/>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35" name="Connettore 2 34">
              <a:extLst>
                <a:ext uri="{FF2B5EF4-FFF2-40B4-BE49-F238E27FC236}">
                  <a16:creationId xmlns:a16="http://schemas.microsoft.com/office/drawing/2014/main" id="{655C2C2B-6AEF-F9F5-9EF2-405F33C719A1}"/>
                </a:ext>
                <a:ext uri="{C183D7F6-B498-43B3-948B-1728B52AA6E4}">
                  <adec:decorative xmlns:adec="http://schemas.microsoft.com/office/drawing/2017/decorative" val="1"/>
                </a:ext>
              </a:extLst>
            </p:cNvPr>
            <p:cNvCxnSpPr>
              <a:cxnSpLocks/>
              <a:stCxn id="36" idx="0"/>
              <a:endCxn id="24" idx="2"/>
            </p:cNvCxnSpPr>
            <p:nvPr/>
          </p:nvCxnSpPr>
          <p:spPr>
            <a:xfrm flipH="1" flipV="1">
              <a:off x="9057736" y="1777424"/>
              <a:ext cx="1" cy="255424"/>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27" name="Rectangle: Rounded Corners 8">
              <a:extLst>
                <a:ext uri="{FF2B5EF4-FFF2-40B4-BE49-F238E27FC236}">
                  <a16:creationId xmlns:a16="http://schemas.microsoft.com/office/drawing/2014/main" id="{6EF43C3A-9C09-CF62-F4BB-A6149FB51AD7}"/>
                </a:ext>
                <a:ext uri="{C183D7F6-B498-43B3-948B-1728B52AA6E4}">
                  <adec:decorative xmlns:adec="http://schemas.microsoft.com/office/drawing/2017/decorative" val="1"/>
                </a:ext>
              </a:extLst>
            </p:cNvPr>
            <p:cNvSpPr>
              <a:spLocks/>
            </p:cNvSpPr>
            <p:nvPr/>
          </p:nvSpPr>
          <p:spPr bwMode="auto">
            <a:xfrm>
              <a:off x="7430291" y="2819676"/>
              <a:ext cx="1335688" cy="439901"/>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rPr>
                <a:t>gpt4-o</a:t>
              </a:r>
            </a:p>
          </p:txBody>
        </p:sp>
      </p:grpSp>
      <p:sp>
        <p:nvSpPr>
          <p:cNvPr id="10" name="Rounded Rectangle 9">
            <a:extLst>
              <a:ext uri="{FF2B5EF4-FFF2-40B4-BE49-F238E27FC236}">
                <a16:creationId xmlns:a16="http://schemas.microsoft.com/office/drawing/2014/main" id="{6D97324D-A7E6-FE45-92DA-15B3BF1B6CFA}"/>
              </a:ext>
              <a:ext uri="{C183D7F6-B498-43B3-948B-1728B52AA6E4}">
                <adec:decorative xmlns:adec="http://schemas.microsoft.com/office/drawing/2017/decorative" val="1"/>
              </a:ext>
            </a:extLst>
          </p:cNvPr>
          <p:cNvSpPr/>
          <p:nvPr/>
        </p:nvSpPr>
        <p:spPr bwMode="auto">
          <a:xfrm>
            <a:off x="824209" y="4280055"/>
            <a:ext cx="10543581" cy="2036513"/>
          </a:xfrm>
          <a:prstGeom prst="roundRect">
            <a:avLst>
              <a:gd name="adj" fmla="val 1107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 name="TextBox 2">
            <a:extLst>
              <a:ext uri="{FF2B5EF4-FFF2-40B4-BE49-F238E27FC236}">
                <a16:creationId xmlns:a16="http://schemas.microsoft.com/office/drawing/2014/main" id="{F2E44C17-31DD-FA95-8712-F4EA6A4AAAF5}"/>
              </a:ext>
            </a:extLst>
          </p:cNvPr>
          <p:cNvSpPr txBox="1"/>
          <p:nvPr/>
        </p:nvSpPr>
        <p:spPr>
          <a:xfrm>
            <a:off x="1485939" y="4713536"/>
            <a:ext cx="5998516" cy="1169551"/>
          </a:xfrm>
          <a:prstGeom prst="rect">
            <a:avLst/>
          </a:prstGeom>
          <a:noFill/>
        </p:spPr>
        <p:txBody>
          <a:bodyPr wrap="square" lIns="0" tIns="0" rIns="0" bIns="0">
            <a:spAutoFit/>
          </a:bodyPr>
          <a:lstStyle/>
          <a:p>
            <a:pPr marL="0" marR="0" lvl="0" indent="0" algn="l" defTabSz="914367" rtl="0" eaLnBrk="1" fontAlgn="base" latinLnBrk="0" hangingPunct="1">
              <a:lnSpc>
                <a:spcPct val="100000"/>
              </a:lnSpc>
              <a:spcBef>
                <a:spcPts val="600"/>
              </a:spcBef>
              <a:spcAft>
                <a:spcPts val="600"/>
              </a:spcAft>
              <a:buClrTx/>
              <a:buSzPct val="90000"/>
              <a:buFontTx/>
              <a:buNone/>
              <a:tabLst/>
              <a:defRPr/>
            </a:pPr>
            <a:r>
              <a:rPr kumimoji="0" lang="en-US" sz="2000" b="0" i="0" u="none" strike="noStrike" kern="1200" cap="none" spc="0" normalizeH="0" baseline="0" noProof="0" dirty="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rPr>
              <a:t>Agent Chat </a:t>
            </a:r>
            <a:r>
              <a:rPr kumimoji="0" lang="en-US" sz="2000" b="0" i="0" u="none" strike="noStrike" kern="1200" cap="none" spc="0" normalizeH="0" baseline="0" noProof="0" dirty="0">
                <a:ln w="3175">
                  <a:noFill/>
                </a:ln>
                <a:solidFill>
                  <a:srgbClr val="FFFFFF"/>
                </a:solidFill>
                <a:effectLst/>
                <a:uLnTx/>
                <a:uFillTx/>
                <a:latin typeface="Segoe UI Semibold"/>
                <a:ea typeface="+mn-ea"/>
                <a:cs typeface="Segoe UI" panose="020B0502040204020203" pitchFamily="34" charset="0"/>
              </a:rPr>
              <a:t>as layer for </a:t>
            </a:r>
            <a:r>
              <a:rPr kumimoji="0" lang="en-US" sz="2000" b="0" i="0" u="none" strike="noStrike" kern="1200" cap="none" spc="0" normalizeH="0" baseline="0" noProof="0" dirty="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rPr>
              <a:t>collaboration</a:t>
            </a:r>
            <a:endParaRPr kumimoji="0" lang="en-US" sz="2000" b="0" i="0" u="none" strike="noStrike" kern="1200" cap="none" spc="0" normalizeH="0" baseline="0" noProof="0" dirty="0">
              <a:ln w="3175">
                <a:noFill/>
              </a:ln>
              <a:solidFill>
                <a:srgbClr val="FFFFFF"/>
              </a:solidFill>
              <a:effectLst/>
              <a:uLnTx/>
              <a:uFillTx/>
              <a:latin typeface="Segoe UI Semibold"/>
              <a:ea typeface="+mn-ea"/>
              <a:cs typeface="Segoe UI" panose="020B0502040204020203" pitchFamily="34" charset="0"/>
            </a:endParaRPr>
          </a:p>
          <a:p>
            <a:pPr marL="266700" marR="0" lvl="1" indent="-266700" algn="l" defTabSz="914367"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Semibold"/>
                <a:ea typeface="+mn-ea"/>
                <a:cs typeface="+mn-cs"/>
              </a:rPr>
              <a:t>Multiple agents </a:t>
            </a:r>
            <a:r>
              <a:rPr kumimoji="0" lang="en-US" sz="1800" b="0" i="0" u="none" strike="noStrike" kern="1200" cap="none" spc="0" normalizeH="0" baseline="0" noProof="0" dirty="0">
                <a:ln>
                  <a:noFill/>
                </a:ln>
                <a:solidFill>
                  <a:srgbClr val="FFFFFF"/>
                </a:solidFill>
                <a:effectLst/>
                <a:uLnTx/>
                <a:uFillTx/>
                <a:latin typeface="Segoe UI"/>
                <a:ea typeface="+mn-ea"/>
                <a:cs typeface="+mn-cs"/>
              </a:rPr>
              <a:t>can engage with each other</a:t>
            </a:r>
          </a:p>
          <a:p>
            <a:pPr marL="266700" marR="0" lvl="1" indent="-266700" algn="l" defTabSz="914367"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Enables multi-turn or parallel execution</a:t>
            </a:r>
          </a:p>
        </p:txBody>
      </p:sp>
      <p:sp>
        <p:nvSpPr>
          <p:cNvPr id="38" name="Rectangle: Rounded Corners 8">
            <a:extLst>
              <a:ext uri="{FF2B5EF4-FFF2-40B4-BE49-F238E27FC236}">
                <a16:creationId xmlns:a16="http://schemas.microsoft.com/office/drawing/2014/main" id="{CFD96643-604C-AF51-E29B-03B799354405}"/>
              </a:ext>
            </a:extLst>
          </p:cNvPr>
          <p:cNvSpPr>
            <a:spLocks/>
          </p:cNvSpPr>
          <p:nvPr/>
        </p:nvSpPr>
        <p:spPr bwMode="auto">
          <a:xfrm>
            <a:off x="7430291" y="4463495"/>
            <a:ext cx="1335688" cy="43990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32449"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Agent 1</a:t>
            </a:r>
          </a:p>
        </p:txBody>
      </p:sp>
      <p:cxnSp>
        <p:nvCxnSpPr>
          <p:cNvPr id="49" name="Connettore 2 48">
            <a:extLst>
              <a:ext uri="{FF2B5EF4-FFF2-40B4-BE49-F238E27FC236}">
                <a16:creationId xmlns:a16="http://schemas.microsoft.com/office/drawing/2014/main" id="{96307811-2A90-DB82-CE9A-96AB126AB456}"/>
              </a:ext>
              <a:ext uri="{C183D7F6-B498-43B3-948B-1728B52AA6E4}">
                <adec:decorative xmlns:adec="http://schemas.microsoft.com/office/drawing/2017/decorative" val="1"/>
              </a:ext>
            </a:extLst>
          </p:cNvPr>
          <p:cNvCxnSpPr>
            <a:cxnSpLocks/>
          </p:cNvCxnSpPr>
          <p:nvPr/>
        </p:nvCxnSpPr>
        <p:spPr>
          <a:xfrm>
            <a:off x="8776476" y="4683445"/>
            <a:ext cx="1011922" cy="0"/>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43" name="Rectangle: Rounded Corners 8">
            <a:extLst>
              <a:ext uri="{FF2B5EF4-FFF2-40B4-BE49-F238E27FC236}">
                <a16:creationId xmlns:a16="http://schemas.microsoft.com/office/drawing/2014/main" id="{16EC8FDA-018D-B598-07ED-B649CDA471F9}"/>
              </a:ext>
            </a:extLst>
          </p:cNvPr>
          <p:cNvSpPr>
            <a:spLocks/>
          </p:cNvSpPr>
          <p:nvPr/>
        </p:nvSpPr>
        <p:spPr bwMode="auto">
          <a:xfrm>
            <a:off x="7430291" y="5087881"/>
            <a:ext cx="1335688" cy="43990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32449"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Agent 2</a:t>
            </a:r>
          </a:p>
        </p:txBody>
      </p:sp>
      <p:cxnSp>
        <p:nvCxnSpPr>
          <p:cNvPr id="52" name="Connettore 2 51">
            <a:extLst>
              <a:ext uri="{FF2B5EF4-FFF2-40B4-BE49-F238E27FC236}">
                <a16:creationId xmlns:a16="http://schemas.microsoft.com/office/drawing/2014/main" id="{BE1F4F35-FA95-CCAF-EBCD-61B6E1B5583B}"/>
              </a:ext>
              <a:ext uri="{C183D7F6-B498-43B3-948B-1728B52AA6E4}">
                <adec:decorative xmlns:adec="http://schemas.microsoft.com/office/drawing/2017/decorative" val="1"/>
              </a:ext>
            </a:extLst>
          </p:cNvPr>
          <p:cNvCxnSpPr>
            <a:cxnSpLocks/>
          </p:cNvCxnSpPr>
          <p:nvPr/>
        </p:nvCxnSpPr>
        <p:spPr>
          <a:xfrm>
            <a:off x="8776476" y="5307831"/>
            <a:ext cx="1011922" cy="0"/>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46" name="Rectangle: Rounded Corners 8">
            <a:extLst>
              <a:ext uri="{FF2B5EF4-FFF2-40B4-BE49-F238E27FC236}">
                <a16:creationId xmlns:a16="http://schemas.microsoft.com/office/drawing/2014/main" id="{760696A7-46EA-5FC4-0732-C77942CAEA7E}"/>
              </a:ext>
            </a:extLst>
          </p:cNvPr>
          <p:cNvSpPr>
            <a:spLocks/>
          </p:cNvSpPr>
          <p:nvPr/>
        </p:nvSpPr>
        <p:spPr bwMode="auto">
          <a:xfrm>
            <a:off x="7430291" y="5712267"/>
            <a:ext cx="1335688" cy="43990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8288" rIns="0" bIns="45720" numCol="1" spcCol="0" rtlCol="0" fromWordArt="0" anchor="ctr" anchorCtr="0" forceAA="0" compatLnSpc="1">
            <a:prstTxWarp prst="textNoShape">
              <a:avLst/>
            </a:prstTxWarp>
            <a:noAutofit/>
          </a:bodyPr>
          <a:lstStyle/>
          <a:p>
            <a:pPr marL="0" marR="0" lvl="0" indent="0" algn="ctr" defTabSz="932449"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Agent 3</a:t>
            </a:r>
          </a:p>
        </p:txBody>
      </p:sp>
      <p:cxnSp>
        <p:nvCxnSpPr>
          <p:cNvPr id="53" name="Connettore 2 52">
            <a:extLst>
              <a:ext uri="{FF2B5EF4-FFF2-40B4-BE49-F238E27FC236}">
                <a16:creationId xmlns:a16="http://schemas.microsoft.com/office/drawing/2014/main" id="{5F08C182-9E24-68CF-0566-CD6047B44592}"/>
              </a:ext>
              <a:ext uri="{C183D7F6-B498-43B3-948B-1728B52AA6E4}">
                <adec:decorative xmlns:adec="http://schemas.microsoft.com/office/drawing/2017/decorative" val="1"/>
              </a:ext>
            </a:extLst>
          </p:cNvPr>
          <p:cNvCxnSpPr>
            <a:cxnSpLocks/>
          </p:cNvCxnSpPr>
          <p:nvPr/>
        </p:nvCxnSpPr>
        <p:spPr>
          <a:xfrm>
            <a:off x="8776476" y="5932217"/>
            <a:ext cx="1011922" cy="0"/>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40" name="Rettangolo con angoli arrotondati 39">
            <a:extLst>
              <a:ext uri="{FF2B5EF4-FFF2-40B4-BE49-F238E27FC236}">
                <a16:creationId xmlns:a16="http://schemas.microsoft.com/office/drawing/2014/main" id="{DA6A273E-D0AA-1EF4-AF5C-FB8F89BB3A04}"/>
              </a:ext>
            </a:extLst>
          </p:cNvPr>
          <p:cNvSpPr>
            <a:spLocks/>
          </p:cNvSpPr>
          <p:nvPr/>
        </p:nvSpPr>
        <p:spPr bwMode="auto">
          <a:xfrm rot="5400000">
            <a:off x="9173002" y="5087882"/>
            <a:ext cx="1688671" cy="439901"/>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rPr>
              <a:t>CHAT</a:t>
            </a:r>
          </a:p>
        </p:txBody>
      </p:sp>
    </p:spTree>
    <p:extLst>
      <p:ext uri="{BB962C8B-B14F-4D97-AF65-F5344CB8AC3E}">
        <p14:creationId xmlns:p14="http://schemas.microsoft.com/office/powerpoint/2010/main" val="34398396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42" presetClass="path" presetSubtype="0" decel="100000" fill="hold" grpId="1" nodeType="withEffect">
                                  <p:stCondLst>
                                    <p:cond delay="0"/>
                                  </p:stCondLst>
                                  <p:childTnLst>
                                    <p:animMotion origin="layout" path="M 3.54167E-6 -3.7037E-6 L 3.54167E-6 0.03542 " pathEditMode="relative" rAng="0" ptsTypes="AA">
                                      <p:cBhvr>
                                        <p:cTn id="9" dur="700" spd="-100000" fill="hold"/>
                                        <p:tgtEl>
                                          <p:spTgt spid="17"/>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42" presetClass="path" presetSubtype="0" decel="100000" fill="hold" grpId="1" nodeType="withEffect">
                                  <p:stCondLst>
                                    <p:cond delay="100"/>
                                  </p:stCondLst>
                                  <p:childTnLst>
                                    <p:animMotion origin="layout" path="M 3.54167E-6 -3.7037E-6 L 3.54167E-6 0.03542 " pathEditMode="relative" rAng="0" ptsTypes="AA">
                                      <p:cBhvr>
                                        <p:cTn id="14" dur="700" spd="-100000" fill="hold"/>
                                        <p:tgtEl>
                                          <p:spTgt spid="9"/>
                                        </p:tgtEl>
                                        <p:attrNameLst>
                                          <p:attrName>ppt_x</p:attrName>
                                          <p:attrName>ppt_y</p:attrName>
                                        </p:attrNameLst>
                                      </p:cBhvr>
                                      <p:rCtr x="0" y="1759"/>
                                    </p:animMotion>
                                  </p:childTnLst>
                                </p:cTn>
                              </p:par>
                              <p:par>
                                <p:cTn id="15" presetID="10" presetClass="entr" presetSubtype="0" fill="hold" grpId="0" nodeType="withEffect">
                                  <p:stCondLst>
                                    <p:cond delay="10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par>
                                <p:cTn id="18" presetID="42" presetClass="path" presetSubtype="0" decel="100000" fill="hold" grpId="1" nodeType="withEffect">
                                  <p:stCondLst>
                                    <p:cond delay="100"/>
                                  </p:stCondLst>
                                  <p:childTnLst>
                                    <p:animMotion origin="layout" path="M 3.54167E-6 -3.7037E-6 L 3.54167E-6 0.03542 " pathEditMode="relative" rAng="0" ptsTypes="AA">
                                      <p:cBhvr>
                                        <p:cTn id="19" dur="700" spd="-100000" fill="hold"/>
                                        <p:tgtEl>
                                          <p:spTgt spid="2"/>
                                        </p:tgtEl>
                                        <p:attrNameLst>
                                          <p:attrName>ppt_x</p:attrName>
                                          <p:attrName>ppt_y</p:attrName>
                                        </p:attrNameLst>
                                      </p:cBhvr>
                                      <p:rCtr x="0" y="1759"/>
                                    </p:animMotion>
                                  </p:childTnLst>
                                </p:cTn>
                              </p:par>
                              <p:par>
                                <p:cTn id="20" presetID="10" presetClass="entr" presetSubtype="0" fill="hold" grpId="0" nodeType="withEffect">
                                  <p:stCondLst>
                                    <p:cond delay="1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42" presetClass="path" presetSubtype="0" decel="100000" fill="hold" grpId="1" nodeType="withEffect">
                                  <p:stCondLst>
                                    <p:cond delay="100"/>
                                  </p:stCondLst>
                                  <p:childTnLst>
                                    <p:animMotion origin="layout" path="M 3.54167E-6 -3.7037E-6 L 3.54167E-6 0.03542 " pathEditMode="relative" rAng="0" ptsTypes="AA">
                                      <p:cBhvr>
                                        <p:cTn id="24" dur="700" spd="-100000" fill="hold"/>
                                        <p:tgtEl>
                                          <p:spTgt spid="10"/>
                                        </p:tgtEl>
                                        <p:attrNameLst>
                                          <p:attrName>ppt_x</p:attrName>
                                          <p:attrName>ppt_y</p:attrName>
                                        </p:attrNameLst>
                                      </p:cBhvr>
                                      <p:rCtr x="0" y="1759"/>
                                    </p:animMotion>
                                  </p:childTnLst>
                                </p:cTn>
                              </p:par>
                              <p:par>
                                <p:cTn id="25" presetID="10" presetClass="entr" presetSubtype="0" fill="hold" grpId="0" nodeType="withEffect">
                                  <p:stCondLst>
                                    <p:cond delay="10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par>
                                <p:cTn id="28" presetID="42" presetClass="path" presetSubtype="0" decel="100000" fill="hold" grpId="1" nodeType="withEffect">
                                  <p:stCondLst>
                                    <p:cond delay="100"/>
                                  </p:stCondLst>
                                  <p:childTnLst>
                                    <p:animMotion origin="layout" path="M 3.54167E-6 -3.7037E-6 L 3.54167E-6 0.03542 " pathEditMode="relative" rAng="0" ptsTypes="AA">
                                      <p:cBhvr>
                                        <p:cTn id="29" dur="700" spd="-100000" fill="hold"/>
                                        <p:tgtEl>
                                          <p:spTgt spid="3"/>
                                        </p:tgtEl>
                                        <p:attrNameLst>
                                          <p:attrName>ppt_x</p:attrName>
                                          <p:attrName>ppt_y</p:attrName>
                                        </p:attrNameLst>
                                      </p:cBhvr>
                                      <p:rCtr x="0" y="1759"/>
                                    </p:animMotion>
                                  </p:childTnLst>
                                </p:cTn>
                              </p:par>
                              <p:par>
                                <p:cTn id="30" presetID="10" presetClass="entr" presetSubtype="0" fill="hold" grpId="0" nodeType="withEffect">
                                  <p:stCondLst>
                                    <p:cond delay="10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500"/>
                                        <p:tgtEl>
                                          <p:spTgt spid="38"/>
                                        </p:tgtEl>
                                      </p:cBhvr>
                                    </p:animEffect>
                                  </p:childTnLst>
                                </p:cTn>
                              </p:par>
                              <p:par>
                                <p:cTn id="33" presetID="42" presetClass="path" presetSubtype="0" decel="100000" fill="hold" grpId="1" nodeType="withEffect">
                                  <p:stCondLst>
                                    <p:cond delay="100"/>
                                  </p:stCondLst>
                                  <p:childTnLst>
                                    <p:animMotion origin="layout" path="M 3.54167E-6 -3.7037E-6 L 3.54167E-6 0.03542 " pathEditMode="relative" rAng="0" ptsTypes="AA">
                                      <p:cBhvr>
                                        <p:cTn id="34" dur="700" spd="-100000" fill="hold"/>
                                        <p:tgtEl>
                                          <p:spTgt spid="38"/>
                                        </p:tgtEl>
                                        <p:attrNameLst>
                                          <p:attrName>ppt_x</p:attrName>
                                          <p:attrName>ppt_y</p:attrName>
                                        </p:attrNameLst>
                                      </p:cBhvr>
                                      <p:rCtr x="0" y="1759"/>
                                    </p:animMotion>
                                  </p:childTnLst>
                                </p:cTn>
                              </p:par>
                              <p:par>
                                <p:cTn id="35" presetID="10" presetClass="entr" presetSubtype="0" fill="hold" nodeType="withEffect">
                                  <p:stCondLst>
                                    <p:cond delay="10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par>
                                <p:cTn id="38" presetID="42" presetClass="path" presetSubtype="0" decel="100000" fill="hold" nodeType="withEffect">
                                  <p:stCondLst>
                                    <p:cond delay="100"/>
                                  </p:stCondLst>
                                  <p:childTnLst>
                                    <p:animMotion origin="layout" path="M 3.54167E-6 -3.7037E-6 L 3.54167E-6 0.03542 " pathEditMode="relative" rAng="0" ptsTypes="AA">
                                      <p:cBhvr>
                                        <p:cTn id="39" dur="700" spd="-100000" fill="hold"/>
                                        <p:tgtEl>
                                          <p:spTgt spid="49"/>
                                        </p:tgtEl>
                                        <p:attrNameLst>
                                          <p:attrName>ppt_x</p:attrName>
                                          <p:attrName>ppt_y</p:attrName>
                                        </p:attrNameLst>
                                      </p:cBhvr>
                                      <p:rCtr x="0" y="1759"/>
                                    </p:animMotion>
                                  </p:childTnLst>
                                </p:cTn>
                              </p:par>
                              <p:par>
                                <p:cTn id="40" presetID="10" presetClass="entr" presetSubtype="0" fill="hold" grpId="0" nodeType="withEffect">
                                  <p:stCondLst>
                                    <p:cond delay="100"/>
                                  </p:stCondLst>
                                  <p:childTnLst>
                                    <p:set>
                                      <p:cBhvr>
                                        <p:cTn id="41" dur="1" fill="hold">
                                          <p:stCondLst>
                                            <p:cond delay="0"/>
                                          </p:stCondLst>
                                        </p:cTn>
                                        <p:tgtEl>
                                          <p:spTgt spid="43"/>
                                        </p:tgtEl>
                                        <p:attrNameLst>
                                          <p:attrName>style.visibility</p:attrName>
                                        </p:attrNameLst>
                                      </p:cBhvr>
                                      <p:to>
                                        <p:strVal val="visible"/>
                                      </p:to>
                                    </p:set>
                                    <p:animEffect transition="in" filter="fade">
                                      <p:cBhvr>
                                        <p:cTn id="42" dur="500"/>
                                        <p:tgtEl>
                                          <p:spTgt spid="43"/>
                                        </p:tgtEl>
                                      </p:cBhvr>
                                    </p:animEffect>
                                  </p:childTnLst>
                                </p:cTn>
                              </p:par>
                              <p:par>
                                <p:cTn id="43" presetID="42" presetClass="path" presetSubtype="0" decel="100000" fill="hold" grpId="1" nodeType="withEffect">
                                  <p:stCondLst>
                                    <p:cond delay="100"/>
                                  </p:stCondLst>
                                  <p:childTnLst>
                                    <p:animMotion origin="layout" path="M 3.54167E-6 -3.7037E-6 L 3.54167E-6 0.03542 " pathEditMode="relative" rAng="0" ptsTypes="AA">
                                      <p:cBhvr>
                                        <p:cTn id="44" dur="700" spd="-100000" fill="hold"/>
                                        <p:tgtEl>
                                          <p:spTgt spid="43"/>
                                        </p:tgtEl>
                                        <p:attrNameLst>
                                          <p:attrName>ppt_x</p:attrName>
                                          <p:attrName>ppt_y</p:attrName>
                                        </p:attrNameLst>
                                      </p:cBhvr>
                                      <p:rCtr x="0" y="1759"/>
                                    </p:animMotion>
                                  </p:childTnLst>
                                </p:cTn>
                              </p:par>
                              <p:par>
                                <p:cTn id="45" presetID="10" presetClass="entr" presetSubtype="0" fill="hold" nodeType="withEffect">
                                  <p:stCondLst>
                                    <p:cond delay="100"/>
                                  </p:stCondLst>
                                  <p:childTnLst>
                                    <p:set>
                                      <p:cBhvr>
                                        <p:cTn id="46" dur="1" fill="hold">
                                          <p:stCondLst>
                                            <p:cond delay="0"/>
                                          </p:stCondLst>
                                        </p:cTn>
                                        <p:tgtEl>
                                          <p:spTgt spid="52"/>
                                        </p:tgtEl>
                                        <p:attrNameLst>
                                          <p:attrName>style.visibility</p:attrName>
                                        </p:attrNameLst>
                                      </p:cBhvr>
                                      <p:to>
                                        <p:strVal val="visible"/>
                                      </p:to>
                                    </p:set>
                                    <p:animEffect transition="in" filter="fade">
                                      <p:cBhvr>
                                        <p:cTn id="47" dur="500"/>
                                        <p:tgtEl>
                                          <p:spTgt spid="52"/>
                                        </p:tgtEl>
                                      </p:cBhvr>
                                    </p:animEffect>
                                  </p:childTnLst>
                                </p:cTn>
                              </p:par>
                              <p:par>
                                <p:cTn id="48" presetID="42" presetClass="path" presetSubtype="0" decel="100000" fill="hold" nodeType="withEffect">
                                  <p:stCondLst>
                                    <p:cond delay="100"/>
                                  </p:stCondLst>
                                  <p:childTnLst>
                                    <p:animMotion origin="layout" path="M 3.54167E-6 -3.7037E-6 L 3.54167E-6 0.03542 " pathEditMode="relative" rAng="0" ptsTypes="AA">
                                      <p:cBhvr>
                                        <p:cTn id="49" dur="700" spd="-100000" fill="hold"/>
                                        <p:tgtEl>
                                          <p:spTgt spid="52"/>
                                        </p:tgtEl>
                                        <p:attrNameLst>
                                          <p:attrName>ppt_x</p:attrName>
                                          <p:attrName>ppt_y</p:attrName>
                                        </p:attrNameLst>
                                      </p:cBhvr>
                                      <p:rCtr x="0" y="1759"/>
                                    </p:animMotion>
                                  </p:childTnLst>
                                </p:cTn>
                              </p:par>
                              <p:par>
                                <p:cTn id="50" presetID="10" presetClass="entr" presetSubtype="0" fill="hold" grpId="0" nodeType="withEffect">
                                  <p:stCondLst>
                                    <p:cond delay="100"/>
                                  </p:stCondLst>
                                  <p:childTnLst>
                                    <p:set>
                                      <p:cBhvr>
                                        <p:cTn id="51" dur="1" fill="hold">
                                          <p:stCondLst>
                                            <p:cond delay="0"/>
                                          </p:stCondLst>
                                        </p:cTn>
                                        <p:tgtEl>
                                          <p:spTgt spid="46"/>
                                        </p:tgtEl>
                                        <p:attrNameLst>
                                          <p:attrName>style.visibility</p:attrName>
                                        </p:attrNameLst>
                                      </p:cBhvr>
                                      <p:to>
                                        <p:strVal val="visible"/>
                                      </p:to>
                                    </p:set>
                                    <p:animEffect transition="in" filter="fade">
                                      <p:cBhvr>
                                        <p:cTn id="52" dur="500"/>
                                        <p:tgtEl>
                                          <p:spTgt spid="46"/>
                                        </p:tgtEl>
                                      </p:cBhvr>
                                    </p:animEffect>
                                  </p:childTnLst>
                                </p:cTn>
                              </p:par>
                              <p:par>
                                <p:cTn id="53" presetID="42" presetClass="path" presetSubtype="0" decel="100000" fill="hold" grpId="1" nodeType="withEffect">
                                  <p:stCondLst>
                                    <p:cond delay="100"/>
                                  </p:stCondLst>
                                  <p:childTnLst>
                                    <p:animMotion origin="layout" path="M 3.54167E-6 -3.7037E-6 L 3.54167E-6 0.03542 " pathEditMode="relative" rAng="0" ptsTypes="AA">
                                      <p:cBhvr>
                                        <p:cTn id="54" dur="700" spd="-100000" fill="hold"/>
                                        <p:tgtEl>
                                          <p:spTgt spid="46"/>
                                        </p:tgtEl>
                                        <p:attrNameLst>
                                          <p:attrName>ppt_x</p:attrName>
                                          <p:attrName>ppt_y</p:attrName>
                                        </p:attrNameLst>
                                      </p:cBhvr>
                                      <p:rCtr x="0" y="1759"/>
                                    </p:animMotion>
                                  </p:childTnLst>
                                </p:cTn>
                              </p:par>
                              <p:par>
                                <p:cTn id="55" presetID="10" presetClass="entr" presetSubtype="0" fill="hold" nodeType="withEffect">
                                  <p:stCondLst>
                                    <p:cond delay="100"/>
                                  </p:stCondLst>
                                  <p:childTnLst>
                                    <p:set>
                                      <p:cBhvr>
                                        <p:cTn id="56" dur="1" fill="hold">
                                          <p:stCondLst>
                                            <p:cond delay="0"/>
                                          </p:stCondLst>
                                        </p:cTn>
                                        <p:tgtEl>
                                          <p:spTgt spid="53"/>
                                        </p:tgtEl>
                                        <p:attrNameLst>
                                          <p:attrName>style.visibility</p:attrName>
                                        </p:attrNameLst>
                                      </p:cBhvr>
                                      <p:to>
                                        <p:strVal val="visible"/>
                                      </p:to>
                                    </p:set>
                                    <p:animEffect transition="in" filter="fade">
                                      <p:cBhvr>
                                        <p:cTn id="57" dur="500"/>
                                        <p:tgtEl>
                                          <p:spTgt spid="53"/>
                                        </p:tgtEl>
                                      </p:cBhvr>
                                    </p:animEffect>
                                  </p:childTnLst>
                                </p:cTn>
                              </p:par>
                              <p:par>
                                <p:cTn id="58" presetID="42" presetClass="path" presetSubtype="0" decel="100000" fill="hold" nodeType="withEffect">
                                  <p:stCondLst>
                                    <p:cond delay="100"/>
                                  </p:stCondLst>
                                  <p:childTnLst>
                                    <p:animMotion origin="layout" path="M 3.54167E-6 -3.7037E-6 L 3.54167E-6 0.03542 " pathEditMode="relative" rAng="0" ptsTypes="AA">
                                      <p:cBhvr>
                                        <p:cTn id="59" dur="700" spd="-100000" fill="hold"/>
                                        <p:tgtEl>
                                          <p:spTgt spid="53"/>
                                        </p:tgtEl>
                                        <p:attrNameLst>
                                          <p:attrName>ppt_x</p:attrName>
                                          <p:attrName>ppt_y</p:attrName>
                                        </p:attrNameLst>
                                      </p:cBhvr>
                                      <p:rCtr x="0" y="1759"/>
                                    </p:animMotion>
                                  </p:childTnLst>
                                </p:cTn>
                              </p:par>
                              <p:par>
                                <p:cTn id="60" presetID="10" presetClass="entr" presetSubtype="0" fill="hold" grpId="0" nodeType="withEffect">
                                  <p:stCondLst>
                                    <p:cond delay="100"/>
                                  </p:stCondLst>
                                  <p:childTnLst>
                                    <p:set>
                                      <p:cBhvr>
                                        <p:cTn id="61" dur="1" fill="hold">
                                          <p:stCondLst>
                                            <p:cond delay="0"/>
                                          </p:stCondLst>
                                        </p:cTn>
                                        <p:tgtEl>
                                          <p:spTgt spid="40"/>
                                        </p:tgtEl>
                                        <p:attrNameLst>
                                          <p:attrName>style.visibility</p:attrName>
                                        </p:attrNameLst>
                                      </p:cBhvr>
                                      <p:to>
                                        <p:strVal val="visible"/>
                                      </p:to>
                                    </p:set>
                                    <p:animEffect transition="in" filter="fade">
                                      <p:cBhvr>
                                        <p:cTn id="62" dur="500"/>
                                        <p:tgtEl>
                                          <p:spTgt spid="40"/>
                                        </p:tgtEl>
                                      </p:cBhvr>
                                    </p:animEffect>
                                  </p:childTnLst>
                                </p:cTn>
                              </p:par>
                              <p:par>
                                <p:cTn id="63" presetID="42" presetClass="path" presetSubtype="0" decel="100000" fill="hold" grpId="1" nodeType="withEffect">
                                  <p:stCondLst>
                                    <p:cond delay="100"/>
                                  </p:stCondLst>
                                  <p:childTnLst>
                                    <p:animMotion origin="layout" path="M 3.54167E-6 -3.7037E-6 L 3.54167E-6 0.03542 " pathEditMode="relative" rAng="0" ptsTypes="AA">
                                      <p:cBhvr>
                                        <p:cTn id="64" dur="700" spd="-100000" fill="hold"/>
                                        <p:tgtEl>
                                          <p:spTgt spid="40"/>
                                        </p:tgtEl>
                                        <p:attrNameLst>
                                          <p:attrName>ppt_x</p:attrName>
                                          <p:attrName>ppt_y</p:attrName>
                                        </p:attrNameLst>
                                      </p:cBhvr>
                                      <p:rCtr x="0" y="1759"/>
                                    </p:animMotion>
                                  </p:childTnLst>
                                </p:cTn>
                              </p:par>
                              <p:par>
                                <p:cTn id="65" presetID="10" presetClass="entr" presetSubtype="0" fill="hold" nodeType="withEffect">
                                  <p:stCondLst>
                                    <p:cond delay="100"/>
                                  </p:stCondLst>
                                  <p:childTnLst>
                                    <p:set>
                                      <p:cBhvr>
                                        <p:cTn id="66" dur="1" fill="hold">
                                          <p:stCondLst>
                                            <p:cond delay="0"/>
                                          </p:stCondLst>
                                        </p:cTn>
                                        <p:tgtEl>
                                          <p:spTgt spid="11"/>
                                        </p:tgtEl>
                                        <p:attrNameLst>
                                          <p:attrName>style.visibility</p:attrName>
                                        </p:attrNameLst>
                                      </p:cBhvr>
                                      <p:to>
                                        <p:strVal val="visible"/>
                                      </p:to>
                                    </p:set>
                                    <p:animEffect transition="in" filter="fade">
                                      <p:cBhvr>
                                        <p:cTn id="67" dur="1000"/>
                                        <p:tgtEl>
                                          <p:spTgt spid="11"/>
                                        </p:tgtEl>
                                      </p:cBhvr>
                                    </p:animEffect>
                                  </p:childTnLst>
                                </p:cTn>
                              </p:par>
                              <p:par>
                                <p:cTn id="68" presetID="42" presetClass="path" presetSubtype="0" decel="100000" fill="hold" nodeType="withEffect">
                                  <p:stCondLst>
                                    <p:cond delay="0"/>
                                  </p:stCondLst>
                                  <p:childTnLst>
                                    <p:animMotion origin="layout" path="M 3.54167E-6 -3.7037E-6 L 3.54167E-6 0.03542 " pathEditMode="relative" rAng="0" ptsTypes="AA">
                                      <p:cBhvr>
                                        <p:cTn id="69" dur="1000" spd="-100000" fill="hold"/>
                                        <p:tgtEl>
                                          <p:spTgt spid="11"/>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9" grpId="0" animBg="1"/>
      <p:bldP spid="9" grpId="1" animBg="1"/>
      <p:bldP spid="2" grpId="0"/>
      <p:bldP spid="2" grpId="1"/>
      <p:bldP spid="10" grpId="0" animBg="1"/>
      <p:bldP spid="10" grpId="1" animBg="1"/>
      <p:bldP spid="3" grpId="0"/>
      <p:bldP spid="3" grpId="1"/>
      <p:bldP spid="38" grpId="0" animBg="1"/>
      <p:bldP spid="38" grpId="1" animBg="1"/>
      <p:bldP spid="43" grpId="0" animBg="1"/>
      <p:bldP spid="43" grpId="1" animBg="1"/>
      <p:bldP spid="46" grpId="0" animBg="1"/>
      <p:bldP spid="46" grpId="1" animBg="1"/>
      <p:bldP spid="40" grpId="0" animBg="1"/>
      <p:bldP spid="40"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D14DBB-BC78-94C7-DFE5-263F21818306}"/>
            </a:ext>
          </a:extLst>
        </p:cNvPr>
        <p:cNvGrpSpPr/>
        <p:nvPr/>
      </p:nvGrpSpPr>
      <p:grpSpPr>
        <a:xfrm>
          <a:off x="0" y="0"/>
          <a:ext cx="0" cy="0"/>
          <a:chOff x="0" y="0"/>
          <a:chExt cx="0" cy="0"/>
        </a:xfrm>
      </p:grpSpPr>
      <p:sp>
        <p:nvSpPr>
          <p:cNvPr id="106" name="Rounded Rectangle 18">
            <a:extLst>
              <a:ext uri="{FF2B5EF4-FFF2-40B4-BE49-F238E27FC236}">
                <a16:creationId xmlns:a16="http://schemas.microsoft.com/office/drawing/2014/main" id="{822193F5-6CAD-D17E-4986-8065B39698E9}"/>
              </a:ext>
            </a:extLst>
          </p:cNvPr>
          <p:cNvSpPr>
            <a:spLocks/>
          </p:cNvSpPr>
          <p:nvPr/>
        </p:nvSpPr>
        <p:spPr bwMode="auto">
          <a:xfrm>
            <a:off x="633102" y="4996746"/>
            <a:ext cx="1991507" cy="1727007"/>
          </a:xfrm>
          <a:prstGeom prst="roundRect">
            <a:avLst>
              <a:gd name="adj" fmla="val 7286"/>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4000" tIns="252000" rIns="144000" bIns="144000" numCol="1" spcCol="0" rtlCol="0" fromWordArt="0" anchor="t" anchorCtr="0" forceAA="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err="1">
                <a:ln>
                  <a:noFill/>
                </a:ln>
                <a:solidFill>
                  <a:prstClr val="white"/>
                </a:solidFill>
                <a:effectLst/>
                <a:uLnTx/>
                <a:uFillTx/>
                <a:latin typeface="Segoe UI Semibold"/>
                <a:ea typeface="+mn-ea"/>
                <a:cs typeface="+mn-cs"/>
              </a:rPr>
              <a:t>AppCode.class</a:t>
            </a:r>
            <a:endParaRPr kumimoji="0" lang="en-US" sz="1200" b="0" i="0" u="none" strike="noStrike" kern="1200" cap="none" spc="0" normalizeH="0" baseline="0" noProof="0">
              <a:ln>
                <a:noFill/>
              </a:ln>
              <a:solidFill>
                <a:prstClr val="white"/>
              </a:solidFill>
              <a:effectLst/>
              <a:uLnTx/>
              <a:uFillTx/>
              <a:latin typeface="Segoe UI Semibold"/>
              <a:ea typeface="+mn-ea"/>
              <a:cs typeface="+mn-cs"/>
            </a:endParaRPr>
          </a:p>
          <a:p>
            <a:pPr marL="0" marR="0" lvl="0" indent="0" algn="l" defTabSz="932449" rtl="0" eaLnBrk="1" fontAlgn="base" latinLnBrk="0" hangingPunct="1">
              <a:lnSpc>
                <a:spcPct val="100000"/>
              </a:lnSpc>
              <a:spcBef>
                <a:spcPts val="0"/>
              </a:spcBef>
              <a:spcAft>
                <a:spcPct val="0"/>
              </a:spcAft>
              <a:buClrTx/>
              <a:buSzTx/>
              <a:buFontTx/>
              <a:buNone/>
              <a:tabLst/>
              <a:defRPr/>
            </a:pPr>
            <a:endParaRPr kumimoji="0" lang="en-US" sz="800" b="1"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a:p>
            <a:pPr marL="0" marR="0" lvl="0" indent="0" algn="l" defTabSz="932449" rtl="0" eaLnBrk="1" fontAlgn="base" latinLnBrk="0" hangingPunct="1">
              <a:lnSpc>
                <a:spcPct val="100000"/>
              </a:lnSpc>
              <a:spcBef>
                <a:spcPts val="0"/>
              </a:spcBef>
              <a:spcAft>
                <a:spcPct val="0"/>
              </a:spcAft>
              <a:buClrTx/>
              <a:buSzTx/>
              <a:buFontTx/>
              <a:buNone/>
              <a:tabLst/>
              <a:defRPr/>
            </a:pPr>
            <a:endParaRPr kumimoji="0" lang="en-US" sz="1000" b="1"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Consolas" panose="020B0609020204030204" pitchFamily="49" charset="0"/>
                <a:ea typeface="+mn-ea"/>
                <a:cs typeface="+mn-cs"/>
              </a:rPr>
              <a:t>Search</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 </a:t>
            </a:r>
            <a:r>
              <a:rPr kumimoji="0" lang="en-US" sz="10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minPrice</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maxPrice</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category )</a:t>
            </a:r>
            <a:b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br>
            <a:b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br>
            <a:b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br>
            <a:endPar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p:txBody>
      </p:sp>
      <p:sp>
        <p:nvSpPr>
          <p:cNvPr id="17" name="Title 16">
            <a:extLst>
              <a:ext uri="{FF2B5EF4-FFF2-40B4-BE49-F238E27FC236}">
                <a16:creationId xmlns:a16="http://schemas.microsoft.com/office/drawing/2014/main" id="{2E76D053-3C45-9045-BA4F-1B64FB54AE09}"/>
              </a:ext>
            </a:extLst>
          </p:cNvPr>
          <p:cNvSpPr>
            <a:spLocks noGrp="1"/>
          </p:cNvSpPr>
          <p:nvPr>
            <p:ph type="title"/>
          </p:nvPr>
        </p:nvSpPr>
        <p:spPr>
          <a:xfrm>
            <a:off x="810000" y="447188"/>
            <a:ext cx="10571998" cy="707886"/>
          </a:xfrm>
          <a:noFill/>
          <a:ln/>
          <a:extLst>
            <a:ext uri="{909E8E84-426E-40DD-AFC4-6F175D3DCCD1}">
              <a14:hiddenFill xmlns:a14="http://schemas.microsoft.com/office/drawing/2010/main">
                <a:solidFill>
                  <a:srgbClr val="FFFFFF"/>
                </a:solidFill>
              </a14:hiddenFill>
            </a:ext>
          </a:extLst>
        </p:spPr>
        <p:txBody>
          <a:bodyPr wrap="square" anchor="t" anchorCtr="0">
            <a:spAutoFit/>
          </a:bodyPr>
          <a:lstStyle/>
          <a:p>
            <a:pPr algn="ctr"/>
            <a:r>
              <a:rPr lang="en-US" dirty="0">
                <a:solidFill>
                  <a:schemeClr val="bg1"/>
                </a:solidFill>
              </a:rPr>
              <a:t>Agentic Pattern  - Tools Calling</a:t>
            </a:r>
          </a:p>
        </p:txBody>
      </p:sp>
      <p:sp>
        <p:nvSpPr>
          <p:cNvPr id="4" name="Oval 3">
            <a:extLst>
              <a:ext uri="{FF2B5EF4-FFF2-40B4-BE49-F238E27FC236}">
                <a16:creationId xmlns:a16="http://schemas.microsoft.com/office/drawing/2014/main" id="{8483A2C1-AD32-11E8-813A-41C856966633}"/>
              </a:ext>
              <a:ext uri="{C183D7F6-B498-43B3-948B-1728B52AA6E4}">
                <adec:decorative xmlns:adec="http://schemas.microsoft.com/office/drawing/2017/decorative" val="1"/>
              </a:ext>
            </a:extLst>
          </p:cNvPr>
          <p:cNvSpPr>
            <a:spLocks/>
          </p:cNvSpPr>
          <p:nvPr/>
        </p:nvSpPr>
        <p:spPr bwMode="auto">
          <a:xfrm>
            <a:off x="641435" y="2578336"/>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5" name="Graphic 35">
            <a:extLst>
              <a:ext uri="{FF2B5EF4-FFF2-40B4-BE49-F238E27FC236}">
                <a16:creationId xmlns:a16="http://schemas.microsoft.com/office/drawing/2014/main" id="{45DCFFE7-CAF6-55D0-122E-BCAC8E27EA96}"/>
              </a:ext>
              <a:ext uri="{C183D7F6-B498-43B3-948B-1728B52AA6E4}">
                <adec:decorative xmlns:adec="http://schemas.microsoft.com/office/drawing/2017/decorative" val="1"/>
              </a:ext>
            </a:extLst>
          </p:cNvPr>
          <p:cNvSpPr/>
          <p:nvPr/>
        </p:nvSpPr>
        <p:spPr>
          <a:xfrm>
            <a:off x="845905" y="2756693"/>
            <a:ext cx="209182" cy="261409"/>
          </a:xfrm>
          <a:custGeom>
            <a:avLst/>
            <a:gdLst>
              <a:gd name="connsiteX0" fmla="*/ 465699 w 541899"/>
              <a:gd name="connsiteY0" fmla="*/ 406264 h 677196"/>
              <a:gd name="connsiteX1" fmla="*/ 541899 w 541899"/>
              <a:gd name="connsiteY1" fmla="*/ 482396 h 677196"/>
              <a:gd name="connsiteX2" fmla="*/ 541899 w 541899"/>
              <a:gd name="connsiteY2" fmla="*/ 482430 h 677196"/>
              <a:gd name="connsiteX3" fmla="*/ 541899 w 541899"/>
              <a:gd name="connsiteY3" fmla="*/ 513519 h 677196"/>
              <a:gd name="connsiteX4" fmla="*/ 524526 w 541899"/>
              <a:gd name="connsiteY4" fmla="*/ 567672 h 677196"/>
              <a:gd name="connsiteX5" fmla="*/ 270831 w 541899"/>
              <a:gd name="connsiteY5" fmla="*/ 677196 h 677196"/>
              <a:gd name="connsiteX6" fmla="*/ 17272 w 541899"/>
              <a:gd name="connsiteY6" fmla="*/ 567570 h 677196"/>
              <a:gd name="connsiteX7" fmla="*/ 0 w 541899"/>
              <a:gd name="connsiteY7" fmla="*/ 513553 h 677196"/>
              <a:gd name="connsiteX8" fmla="*/ 0 w 541899"/>
              <a:gd name="connsiteY8" fmla="*/ 482396 h 677196"/>
              <a:gd name="connsiteX9" fmla="*/ 76132 w 541899"/>
              <a:gd name="connsiteY9" fmla="*/ 406196 h 677196"/>
              <a:gd name="connsiteX10" fmla="*/ 76166 w 541899"/>
              <a:gd name="connsiteY10" fmla="*/ 406196 h 677196"/>
              <a:gd name="connsiteX11" fmla="*/ 465666 w 541899"/>
              <a:gd name="connsiteY11" fmla="*/ 406196 h 677196"/>
              <a:gd name="connsiteX12" fmla="*/ 270831 w 541899"/>
              <a:gd name="connsiteY12" fmla="*/ 0 h 677196"/>
              <a:gd name="connsiteX13" fmla="*/ 440164 w 541899"/>
              <a:gd name="connsiteY13" fmla="*/ 169333 h 677196"/>
              <a:gd name="connsiteX14" fmla="*/ 270831 w 541899"/>
              <a:gd name="connsiteY14" fmla="*/ 338666 h 677196"/>
              <a:gd name="connsiteX15" fmla="*/ 101498 w 541899"/>
              <a:gd name="connsiteY15" fmla="*/ 169333 h 677196"/>
              <a:gd name="connsiteX16" fmla="*/ 270831 w 541899"/>
              <a:gd name="connsiteY16" fmla="*/ 0 h 6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899" h="677196">
                <a:moveTo>
                  <a:pt x="465699" y="406264"/>
                </a:moveTo>
                <a:cubicBezTo>
                  <a:pt x="507765" y="406243"/>
                  <a:pt x="541879" y="440330"/>
                  <a:pt x="541899" y="482396"/>
                </a:cubicBezTo>
                <a:cubicBezTo>
                  <a:pt x="541899" y="482406"/>
                  <a:pt x="541899" y="482419"/>
                  <a:pt x="541899" y="482430"/>
                </a:cubicBezTo>
                <a:lnTo>
                  <a:pt x="541899" y="513519"/>
                </a:lnTo>
                <a:cubicBezTo>
                  <a:pt x="541896" y="532938"/>
                  <a:pt x="535820" y="551873"/>
                  <a:pt x="524526" y="567672"/>
                </a:cubicBezTo>
                <a:cubicBezTo>
                  <a:pt x="472168" y="640925"/>
                  <a:pt x="386655" y="677196"/>
                  <a:pt x="270831" y="677196"/>
                </a:cubicBezTo>
                <a:cubicBezTo>
                  <a:pt x="154940" y="677196"/>
                  <a:pt x="69494" y="640891"/>
                  <a:pt x="17272" y="567570"/>
                </a:cubicBezTo>
                <a:cubicBezTo>
                  <a:pt x="6039" y="551798"/>
                  <a:pt x="2" y="532918"/>
                  <a:pt x="0" y="513553"/>
                </a:cubicBezTo>
                <a:lnTo>
                  <a:pt x="0" y="482396"/>
                </a:lnTo>
                <a:cubicBezTo>
                  <a:pt x="-19" y="440330"/>
                  <a:pt x="34067" y="406216"/>
                  <a:pt x="76132" y="406196"/>
                </a:cubicBezTo>
                <a:cubicBezTo>
                  <a:pt x="76143" y="406196"/>
                  <a:pt x="76155" y="406196"/>
                  <a:pt x="76166" y="406196"/>
                </a:cubicBezTo>
                <a:lnTo>
                  <a:pt x="465666" y="406196"/>
                </a:lnTo>
                <a:close/>
                <a:moveTo>
                  <a:pt x="270831" y="0"/>
                </a:moveTo>
                <a:cubicBezTo>
                  <a:pt x="364350" y="0"/>
                  <a:pt x="440164" y="75813"/>
                  <a:pt x="440164" y="169333"/>
                </a:cubicBezTo>
                <a:cubicBezTo>
                  <a:pt x="440164" y="262853"/>
                  <a:pt x="364350" y="338666"/>
                  <a:pt x="270831" y="338666"/>
                </a:cubicBezTo>
                <a:cubicBezTo>
                  <a:pt x="177311" y="338666"/>
                  <a:pt x="101498" y="262853"/>
                  <a:pt x="101498" y="169333"/>
                </a:cubicBezTo>
                <a:cubicBezTo>
                  <a:pt x="101498" y="75813"/>
                  <a:pt x="177311" y="0"/>
                  <a:pt x="270831" y="0"/>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7" name="TextBox 155">
            <a:extLst>
              <a:ext uri="{FF2B5EF4-FFF2-40B4-BE49-F238E27FC236}">
                <a16:creationId xmlns:a16="http://schemas.microsoft.com/office/drawing/2014/main" id="{60C47DCE-228C-518B-B6AF-C6E3D59C8051}"/>
              </a:ext>
              <a:ext uri="{C183D7F6-B498-43B3-948B-1728B52AA6E4}">
                <adec:decorative xmlns:adec="http://schemas.microsoft.com/office/drawing/2017/decorative" val="1"/>
              </a:ext>
            </a:extLst>
          </p:cNvPr>
          <p:cNvSpPr txBox="1">
            <a:spLocks/>
          </p:cNvSpPr>
          <p:nvPr/>
        </p:nvSpPr>
        <p:spPr>
          <a:xfrm>
            <a:off x="633102" y="3260950"/>
            <a:ext cx="634790"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Users</a:t>
            </a:r>
          </a:p>
        </p:txBody>
      </p:sp>
      <p:cxnSp>
        <p:nvCxnSpPr>
          <p:cNvPr id="47" name="Connettore 2 46">
            <a:extLst>
              <a:ext uri="{FF2B5EF4-FFF2-40B4-BE49-F238E27FC236}">
                <a16:creationId xmlns:a16="http://schemas.microsoft.com/office/drawing/2014/main" id="{8D2E7E40-CA1C-4CEF-F908-744A7578F298}"/>
              </a:ext>
              <a:ext uri="{C183D7F6-B498-43B3-948B-1728B52AA6E4}">
                <adec:decorative xmlns:adec="http://schemas.microsoft.com/office/drawing/2017/decorative" val="1"/>
              </a:ext>
            </a:extLst>
          </p:cNvPr>
          <p:cNvCxnSpPr>
            <a:cxnSpLocks/>
            <a:stCxn id="4" idx="6"/>
            <a:endCxn id="21" idx="2"/>
          </p:cNvCxnSpPr>
          <p:nvPr/>
        </p:nvCxnSpPr>
        <p:spPr>
          <a:xfrm>
            <a:off x="1259558" y="2887398"/>
            <a:ext cx="3923900"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48" name="CasellaDiTesto 47">
            <a:extLst>
              <a:ext uri="{FF2B5EF4-FFF2-40B4-BE49-F238E27FC236}">
                <a16:creationId xmlns:a16="http://schemas.microsoft.com/office/drawing/2014/main" id="{3BB957CF-B1FF-057F-1A0E-4E6D0C3C8568}"/>
              </a:ext>
            </a:extLst>
          </p:cNvPr>
          <p:cNvSpPr txBox="1"/>
          <p:nvPr/>
        </p:nvSpPr>
        <p:spPr>
          <a:xfrm>
            <a:off x="1984553" y="2123399"/>
            <a:ext cx="2473910" cy="492443"/>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What electronics do you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have between $10 and $50</a:t>
            </a:r>
          </a:p>
        </p:txBody>
      </p:sp>
      <p:sp>
        <p:nvSpPr>
          <p:cNvPr id="51" name="Ovale 50">
            <a:extLst>
              <a:ext uri="{FF2B5EF4-FFF2-40B4-BE49-F238E27FC236}">
                <a16:creationId xmlns:a16="http://schemas.microsoft.com/office/drawing/2014/main" id="{D64F7BC1-6C7A-1907-2F4F-02FD8E35C5F1}"/>
              </a:ext>
            </a:extLst>
          </p:cNvPr>
          <p:cNvSpPr/>
          <p:nvPr/>
        </p:nvSpPr>
        <p:spPr bwMode="auto">
          <a:xfrm>
            <a:off x="3040533" y="2705104"/>
            <a:ext cx="361950" cy="364587"/>
          </a:xfrm>
          <a:prstGeom prst="ellips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ts val="600"/>
              </a:spcBef>
              <a:spcAft>
                <a:spcPct val="0"/>
              </a:spcAft>
              <a:buClrTx/>
              <a:buSzTx/>
              <a:buFontTx/>
              <a:buNone/>
              <a:tabLst/>
              <a:defRPr/>
            </a:pPr>
            <a:r>
              <a:rPr kumimoji="0" lang="en-US" sz="1400" b="1" i="0" u="none" strike="noStrike" kern="1200" cap="none" spc="0" normalizeH="0" baseline="0" noProof="0">
                <a:ln>
                  <a:noFill/>
                </a:ln>
                <a:gradFill>
                  <a:gsLst>
                    <a:gs pos="60140">
                      <a:srgbClr val="000000"/>
                    </a:gs>
                    <a:gs pos="44000">
                      <a:srgbClr val="000000"/>
                    </a:gs>
                  </a:gsLst>
                  <a:path path="circle">
                    <a:fillToRect l="100000" t="100000"/>
                  </a:path>
                </a:gradFill>
                <a:effectLst/>
                <a:uLnTx/>
                <a:uFillTx/>
                <a:latin typeface="Segoe UI Semibold"/>
                <a:ea typeface="+mn-ea"/>
                <a:cs typeface="+mn-cs"/>
              </a:rPr>
              <a:t>3</a:t>
            </a:r>
            <a:endParaRPr kumimoji="0" lang="en-US" sz="1400" b="1" i="0" u="none" strike="noStrike" kern="1200" cap="none" spc="0" normalizeH="0" baseline="0" noProof="0" err="1">
              <a:ln>
                <a:noFill/>
              </a:ln>
              <a:gradFill>
                <a:gsLst>
                  <a:gs pos="60140">
                    <a:srgbClr val="000000"/>
                  </a:gs>
                  <a:gs pos="44000">
                    <a:srgbClr val="000000"/>
                  </a:gs>
                </a:gsLst>
                <a:path path="circle">
                  <a:fillToRect l="100000" t="100000"/>
                </a:path>
              </a:gradFill>
              <a:effectLst/>
              <a:uLnTx/>
              <a:uFillTx/>
              <a:latin typeface="Segoe UI Semibold"/>
              <a:ea typeface="+mn-ea"/>
              <a:cs typeface="+mn-cs"/>
            </a:endParaRPr>
          </a:p>
        </p:txBody>
      </p:sp>
      <p:sp>
        <p:nvSpPr>
          <p:cNvPr id="39" name="TextBox 155">
            <a:extLst>
              <a:ext uri="{FF2B5EF4-FFF2-40B4-BE49-F238E27FC236}">
                <a16:creationId xmlns:a16="http://schemas.microsoft.com/office/drawing/2014/main" id="{4E8A26C7-2F2F-AE8A-056E-A3B9361E500E}"/>
              </a:ext>
              <a:ext uri="{C183D7F6-B498-43B3-948B-1728B52AA6E4}">
                <adec:decorative xmlns:adec="http://schemas.microsoft.com/office/drawing/2017/decorative" val="1"/>
              </a:ext>
            </a:extLst>
          </p:cNvPr>
          <p:cNvSpPr txBox="1">
            <a:spLocks/>
          </p:cNvSpPr>
          <p:nvPr/>
        </p:nvSpPr>
        <p:spPr>
          <a:xfrm>
            <a:off x="5043961" y="1881499"/>
            <a:ext cx="814610"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Semibold"/>
                <a:ea typeface="+mn-ea"/>
                <a:cs typeface="+mn-cs"/>
              </a:rPr>
              <a:t>LLM Model</a:t>
            </a:r>
          </a:p>
        </p:txBody>
      </p:sp>
      <p:sp>
        <p:nvSpPr>
          <p:cNvPr id="21" name="Oval 20">
            <a:extLst>
              <a:ext uri="{FF2B5EF4-FFF2-40B4-BE49-F238E27FC236}">
                <a16:creationId xmlns:a16="http://schemas.microsoft.com/office/drawing/2014/main" id="{264DA30A-A6F0-8212-609F-844566CC1668}"/>
              </a:ext>
              <a:ext uri="{C183D7F6-B498-43B3-948B-1728B52AA6E4}">
                <adec:decorative xmlns:adec="http://schemas.microsoft.com/office/drawing/2017/decorative" val="1"/>
              </a:ext>
            </a:extLst>
          </p:cNvPr>
          <p:cNvSpPr/>
          <p:nvPr/>
        </p:nvSpPr>
        <p:spPr bwMode="auto">
          <a:xfrm>
            <a:off x="5183458" y="2578336"/>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25" name="Graphic 21">
            <a:extLst>
              <a:ext uri="{FF2B5EF4-FFF2-40B4-BE49-F238E27FC236}">
                <a16:creationId xmlns:a16="http://schemas.microsoft.com/office/drawing/2014/main" id="{57ED8704-C814-4F91-F25C-9BE758576604}"/>
              </a:ext>
              <a:ext uri="{C183D7F6-B498-43B3-948B-1728B52AA6E4}">
                <adec:decorative xmlns:adec="http://schemas.microsoft.com/office/drawing/2017/decorative" val="1"/>
              </a:ext>
            </a:extLst>
          </p:cNvPr>
          <p:cNvSpPr/>
          <p:nvPr/>
        </p:nvSpPr>
        <p:spPr>
          <a:xfrm>
            <a:off x="5354368" y="2749316"/>
            <a:ext cx="276302" cy="276163"/>
          </a:xfrm>
          <a:custGeom>
            <a:avLst/>
            <a:gdLst>
              <a:gd name="connsiteX0" fmla="*/ 77534 w 190500"/>
              <a:gd name="connsiteY0" fmla="*/ 0 h 190404"/>
              <a:gd name="connsiteX1" fmla="*/ 88106 w 190500"/>
              <a:gd name="connsiteY1" fmla="*/ 13440 h 190404"/>
              <a:gd name="connsiteX2" fmla="*/ 88106 w 190500"/>
              <a:gd name="connsiteY2" fmla="*/ 54712 h 190404"/>
              <a:gd name="connsiteX3" fmla="*/ 79581 w 190500"/>
              <a:gd name="connsiteY3" fmla="*/ 54712 h 190404"/>
              <a:gd name="connsiteX4" fmla="*/ 54778 w 190500"/>
              <a:gd name="connsiteY4" fmla="*/ 44196 h 190404"/>
              <a:gd name="connsiteX5" fmla="*/ 44262 w 190500"/>
              <a:gd name="connsiteY5" fmla="*/ 68999 h 190404"/>
              <a:gd name="connsiteX6" fmla="*/ 69065 w 190500"/>
              <a:gd name="connsiteY6" fmla="*/ 79515 h 190404"/>
              <a:gd name="connsiteX7" fmla="*/ 79581 w 190500"/>
              <a:gd name="connsiteY7" fmla="*/ 68999 h 190404"/>
              <a:gd name="connsiteX8" fmla="*/ 88106 w 190500"/>
              <a:gd name="connsiteY8" fmla="*/ 68999 h 190404"/>
              <a:gd name="connsiteX9" fmla="*/ 88106 w 190500"/>
              <a:gd name="connsiteY9" fmla="*/ 172803 h 190404"/>
              <a:gd name="connsiteX10" fmla="*/ 80648 w 190500"/>
              <a:gd name="connsiteY10" fmla="*/ 186709 h 190404"/>
              <a:gd name="connsiteX11" fmla="*/ 65789 w 190500"/>
              <a:gd name="connsiteY11" fmla="*/ 190405 h 190404"/>
              <a:gd name="connsiteX12" fmla="*/ 33823 w 190500"/>
              <a:gd name="connsiteY12" fmla="*/ 174517 h 190404"/>
              <a:gd name="connsiteX13" fmla="*/ 24108 w 190500"/>
              <a:gd name="connsiteY13" fmla="*/ 154162 h 190404"/>
              <a:gd name="connsiteX14" fmla="*/ 12021 w 190500"/>
              <a:gd name="connsiteY14" fmla="*/ 147590 h 190404"/>
              <a:gd name="connsiteX15" fmla="*/ 0 w 190500"/>
              <a:gd name="connsiteY15" fmla="*/ 118681 h 190404"/>
              <a:gd name="connsiteX16" fmla="*/ 1810 w 190500"/>
              <a:gd name="connsiteY16" fmla="*/ 99955 h 190404"/>
              <a:gd name="connsiteX17" fmla="*/ 41910 w 190500"/>
              <a:gd name="connsiteY17" fmla="*/ 99955 h 190404"/>
              <a:gd name="connsiteX18" fmla="*/ 54626 w 190500"/>
              <a:gd name="connsiteY18" fmla="*/ 110919 h 190404"/>
              <a:gd name="connsiteX19" fmla="*/ 44305 w 190500"/>
              <a:gd name="connsiteY19" fmla="*/ 135805 h 190404"/>
              <a:gd name="connsiteX20" fmla="*/ 69191 w 190500"/>
              <a:gd name="connsiteY20" fmla="*/ 146125 h 190404"/>
              <a:gd name="connsiteX21" fmla="*/ 79512 w 190500"/>
              <a:gd name="connsiteY21" fmla="*/ 121239 h 190404"/>
              <a:gd name="connsiteX22" fmla="*/ 68980 w 190500"/>
              <a:gd name="connsiteY22" fmla="*/ 110833 h 190404"/>
              <a:gd name="connsiteX23" fmla="*/ 41910 w 190500"/>
              <a:gd name="connsiteY23" fmla="*/ 85668 h 190404"/>
              <a:gd name="connsiteX24" fmla="*/ 9906 w 190500"/>
              <a:gd name="connsiteY24" fmla="*/ 85668 h 190404"/>
              <a:gd name="connsiteX25" fmla="*/ 14621 w 190500"/>
              <a:gd name="connsiteY25" fmla="*/ 82791 h 190404"/>
              <a:gd name="connsiteX26" fmla="*/ 12925 w 190500"/>
              <a:gd name="connsiteY26" fmla="*/ 72057 h 190404"/>
              <a:gd name="connsiteX27" fmla="*/ 15735 w 190500"/>
              <a:gd name="connsiteY27" fmla="*/ 51283 h 190404"/>
              <a:gd name="connsiteX28" fmla="*/ 25622 w 190500"/>
              <a:gd name="connsiteY28" fmla="*/ 34385 h 190404"/>
              <a:gd name="connsiteX29" fmla="*/ 36062 w 190500"/>
              <a:gd name="connsiteY29" fmla="*/ 28985 h 190404"/>
              <a:gd name="connsiteX30" fmla="*/ 48949 w 190500"/>
              <a:gd name="connsiteY30" fmla="*/ 9582 h 190404"/>
              <a:gd name="connsiteX31" fmla="*/ 77524 w 190500"/>
              <a:gd name="connsiteY31" fmla="*/ 0 h 190404"/>
              <a:gd name="connsiteX32" fmla="*/ 102394 w 190500"/>
              <a:gd name="connsiteY32" fmla="*/ 142818 h 190404"/>
              <a:gd name="connsiteX33" fmla="*/ 118110 w 190500"/>
              <a:gd name="connsiteY33" fmla="*/ 142818 h 190404"/>
              <a:gd name="connsiteX34" fmla="*/ 145256 w 190500"/>
              <a:gd name="connsiteY34" fmla="*/ 115672 h 190404"/>
              <a:gd name="connsiteX35" fmla="*/ 145256 w 190500"/>
              <a:gd name="connsiteY35" fmla="*/ 98574 h 190404"/>
              <a:gd name="connsiteX36" fmla="*/ 155772 w 190500"/>
              <a:gd name="connsiteY36" fmla="*/ 73771 h 190404"/>
              <a:gd name="connsiteX37" fmla="*/ 130969 w 190500"/>
              <a:gd name="connsiteY37" fmla="*/ 63255 h 190404"/>
              <a:gd name="connsiteX38" fmla="*/ 120453 w 190500"/>
              <a:gd name="connsiteY38" fmla="*/ 88058 h 190404"/>
              <a:gd name="connsiteX39" fmla="*/ 130969 w 190500"/>
              <a:gd name="connsiteY39" fmla="*/ 98574 h 190404"/>
              <a:gd name="connsiteX40" fmla="*/ 130969 w 190500"/>
              <a:gd name="connsiteY40" fmla="*/ 115672 h 190404"/>
              <a:gd name="connsiteX41" fmla="*/ 118110 w 190500"/>
              <a:gd name="connsiteY41" fmla="*/ 128530 h 190404"/>
              <a:gd name="connsiteX42" fmla="*/ 102394 w 190500"/>
              <a:gd name="connsiteY42" fmla="*/ 128530 h 190404"/>
              <a:gd name="connsiteX43" fmla="*/ 102394 w 190500"/>
              <a:gd name="connsiteY43" fmla="*/ 13440 h 190404"/>
              <a:gd name="connsiteX44" fmla="*/ 112967 w 190500"/>
              <a:gd name="connsiteY44" fmla="*/ 0 h 190404"/>
              <a:gd name="connsiteX45" fmla="*/ 141551 w 190500"/>
              <a:gd name="connsiteY45" fmla="*/ 9582 h 190404"/>
              <a:gd name="connsiteX46" fmla="*/ 154438 w 190500"/>
              <a:gd name="connsiteY46" fmla="*/ 28985 h 190404"/>
              <a:gd name="connsiteX47" fmla="*/ 164878 w 190500"/>
              <a:gd name="connsiteY47" fmla="*/ 34385 h 190404"/>
              <a:gd name="connsiteX48" fmla="*/ 174765 w 190500"/>
              <a:gd name="connsiteY48" fmla="*/ 51283 h 190404"/>
              <a:gd name="connsiteX49" fmla="*/ 177575 w 190500"/>
              <a:gd name="connsiteY49" fmla="*/ 72057 h 190404"/>
              <a:gd name="connsiteX50" fmla="*/ 175879 w 190500"/>
              <a:gd name="connsiteY50" fmla="*/ 82791 h 190404"/>
              <a:gd name="connsiteX51" fmla="*/ 176508 w 190500"/>
              <a:gd name="connsiteY51" fmla="*/ 83077 h 190404"/>
              <a:gd name="connsiteX52" fmla="*/ 185023 w 190500"/>
              <a:gd name="connsiteY52" fmla="*/ 90792 h 190404"/>
              <a:gd name="connsiteX53" fmla="*/ 190500 w 190500"/>
              <a:gd name="connsiteY53" fmla="*/ 118681 h 190404"/>
              <a:gd name="connsiteX54" fmla="*/ 178479 w 190500"/>
              <a:gd name="connsiteY54" fmla="*/ 147590 h 190404"/>
              <a:gd name="connsiteX55" fmla="*/ 166383 w 190500"/>
              <a:gd name="connsiteY55" fmla="*/ 154162 h 190404"/>
              <a:gd name="connsiteX56" fmla="*/ 156677 w 190500"/>
              <a:gd name="connsiteY56" fmla="*/ 174517 h 190404"/>
              <a:gd name="connsiteX57" fmla="*/ 124701 w 190500"/>
              <a:gd name="connsiteY57" fmla="*/ 190405 h 190404"/>
              <a:gd name="connsiteX58" fmla="*/ 109842 w 190500"/>
              <a:gd name="connsiteY58" fmla="*/ 186719 h 190404"/>
              <a:gd name="connsiteX59" fmla="*/ 102394 w 190500"/>
              <a:gd name="connsiteY59" fmla="*/ 172803 h 190404"/>
              <a:gd name="connsiteX60" fmla="*/ 102394 w 190500"/>
              <a:gd name="connsiteY60" fmla="*/ 142818 h 190404"/>
              <a:gd name="connsiteX61" fmla="*/ 57150 w 190500"/>
              <a:gd name="connsiteY61" fmla="*/ 61855 h 190404"/>
              <a:gd name="connsiteX62" fmla="*/ 61913 w 190500"/>
              <a:gd name="connsiteY62" fmla="*/ 57093 h 190404"/>
              <a:gd name="connsiteX63" fmla="*/ 66675 w 190500"/>
              <a:gd name="connsiteY63" fmla="*/ 61855 h 190404"/>
              <a:gd name="connsiteX64" fmla="*/ 61913 w 190500"/>
              <a:gd name="connsiteY64" fmla="*/ 66618 h 190404"/>
              <a:gd name="connsiteX65" fmla="*/ 57150 w 190500"/>
              <a:gd name="connsiteY65" fmla="*/ 61855 h 190404"/>
              <a:gd name="connsiteX66" fmla="*/ 61913 w 190500"/>
              <a:gd name="connsiteY66" fmla="*/ 123768 h 190404"/>
              <a:gd name="connsiteX67" fmla="*/ 57150 w 190500"/>
              <a:gd name="connsiteY67" fmla="*/ 128530 h 190404"/>
              <a:gd name="connsiteX68" fmla="*/ 61913 w 190500"/>
              <a:gd name="connsiteY68" fmla="*/ 133293 h 190404"/>
              <a:gd name="connsiteX69" fmla="*/ 66675 w 190500"/>
              <a:gd name="connsiteY69" fmla="*/ 128530 h 190404"/>
              <a:gd name="connsiteX70" fmla="*/ 61913 w 190500"/>
              <a:gd name="connsiteY70" fmla="*/ 123768 h 190404"/>
              <a:gd name="connsiteX71" fmla="*/ 133350 w 190500"/>
              <a:gd name="connsiteY71" fmla="*/ 80905 h 190404"/>
              <a:gd name="connsiteX72" fmla="*/ 138113 w 190500"/>
              <a:gd name="connsiteY72" fmla="*/ 85668 h 190404"/>
              <a:gd name="connsiteX73" fmla="*/ 142875 w 190500"/>
              <a:gd name="connsiteY73" fmla="*/ 80905 h 190404"/>
              <a:gd name="connsiteX74" fmla="*/ 138113 w 190500"/>
              <a:gd name="connsiteY74" fmla="*/ 76143 h 190404"/>
              <a:gd name="connsiteX75" fmla="*/ 133350 w 190500"/>
              <a:gd name="connsiteY75" fmla="*/ 80905 h 190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90500" h="190404">
                <a:moveTo>
                  <a:pt x="77534" y="0"/>
                </a:moveTo>
                <a:cubicBezTo>
                  <a:pt x="84268" y="0"/>
                  <a:pt x="88106" y="6706"/>
                  <a:pt x="88106" y="13440"/>
                </a:cubicBezTo>
                <a:lnTo>
                  <a:pt x="88106" y="54712"/>
                </a:lnTo>
                <a:lnTo>
                  <a:pt x="79581" y="54712"/>
                </a:lnTo>
                <a:cubicBezTo>
                  <a:pt x="75636" y="44958"/>
                  <a:pt x="64531" y="40250"/>
                  <a:pt x="54778" y="44196"/>
                </a:cubicBezTo>
                <a:cubicBezTo>
                  <a:pt x="45025" y="48141"/>
                  <a:pt x="40316" y="59246"/>
                  <a:pt x="44262" y="68999"/>
                </a:cubicBezTo>
                <a:cubicBezTo>
                  <a:pt x="48207" y="78753"/>
                  <a:pt x="59312" y="83461"/>
                  <a:pt x="69065" y="79515"/>
                </a:cubicBezTo>
                <a:cubicBezTo>
                  <a:pt x="73851" y="77579"/>
                  <a:pt x="77646" y="73784"/>
                  <a:pt x="79581" y="68999"/>
                </a:cubicBezTo>
                <a:lnTo>
                  <a:pt x="88106" y="68999"/>
                </a:lnTo>
                <a:lnTo>
                  <a:pt x="88106" y="172803"/>
                </a:lnTo>
                <a:cubicBezTo>
                  <a:pt x="88106" y="178479"/>
                  <a:pt x="85706" y="184128"/>
                  <a:pt x="80648" y="186709"/>
                </a:cubicBezTo>
                <a:cubicBezTo>
                  <a:pt x="76062" y="189111"/>
                  <a:pt x="70966" y="190379"/>
                  <a:pt x="65789" y="190405"/>
                </a:cubicBezTo>
                <a:cubicBezTo>
                  <a:pt x="51406" y="190405"/>
                  <a:pt x="40710" y="183128"/>
                  <a:pt x="33823" y="174517"/>
                </a:cubicBezTo>
                <a:cubicBezTo>
                  <a:pt x="29054" y="168575"/>
                  <a:pt x="25728" y="161607"/>
                  <a:pt x="24108" y="154162"/>
                </a:cubicBezTo>
                <a:cubicBezTo>
                  <a:pt x="19660" y="152850"/>
                  <a:pt x="15540" y="150609"/>
                  <a:pt x="12021" y="147590"/>
                </a:cubicBezTo>
                <a:cubicBezTo>
                  <a:pt x="5258" y="141770"/>
                  <a:pt x="0" y="132436"/>
                  <a:pt x="0" y="118681"/>
                </a:cubicBezTo>
                <a:cubicBezTo>
                  <a:pt x="0" y="111490"/>
                  <a:pt x="514" y="105223"/>
                  <a:pt x="1810" y="99955"/>
                </a:cubicBezTo>
                <a:lnTo>
                  <a:pt x="41910" y="99955"/>
                </a:lnTo>
                <a:cubicBezTo>
                  <a:pt x="48368" y="99955"/>
                  <a:pt x="53721" y="104718"/>
                  <a:pt x="54626" y="110919"/>
                </a:cubicBezTo>
                <a:cubicBezTo>
                  <a:pt x="44904" y="114941"/>
                  <a:pt x="40283" y="126082"/>
                  <a:pt x="44305" y="135805"/>
                </a:cubicBezTo>
                <a:cubicBezTo>
                  <a:pt x="48327" y="145526"/>
                  <a:pt x="59469" y="150146"/>
                  <a:pt x="69191" y="146125"/>
                </a:cubicBezTo>
                <a:cubicBezTo>
                  <a:pt x="78913" y="142103"/>
                  <a:pt x="83533" y="130961"/>
                  <a:pt x="79512" y="121239"/>
                </a:cubicBezTo>
                <a:cubicBezTo>
                  <a:pt x="77548" y="116493"/>
                  <a:pt x="73750" y="112740"/>
                  <a:pt x="68980" y="110833"/>
                </a:cubicBezTo>
                <a:cubicBezTo>
                  <a:pt x="67942" y="96648"/>
                  <a:pt x="56132" y="85670"/>
                  <a:pt x="41910" y="85668"/>
                </a:cubicBezTo>
                <a:lnTo>
                  <a:pt x="9906" y="85668"/>
                </a:lnTo>
                <a:cubicBezTo>
                  <a:pt x="11332" y="84489"/>
                  <a:pt x="12920" y="83520"/>
                  <a:pt x="14621" y="82791"/>
                </a:cubicBezTo>
                <a:cubicBezTo>
                  <a:pt x="13639" y="79292"/>
                  <a:pt x="13070" y="75689"/>
                  <a:pt x="12925" y="72057"/>
                </a:cubicBezTo>
                <a:cubicBezTo>
                  <a:pt x="12611" y="65056"/>
                  <a:pt x="13659" y="57769"/>
                  <a:pt x="15735" y="51283"/>
                </a:cubicBezTo>
                <a:cubicBezTo>
                  <a:pt x="17793" y="44901"/>
                  <a:pt x="21050" y="38681"/>
                  <a:pt x="25622" y="34385"/>
                </a:cubicBezTo>
                <a:cubicBezTo>
                  <a:pt x="28490" y="31591"/>
                  <a:pt x="32124" y="29711"/>
                  <a:pt x="36062" y="28985"/>
                </a:cubicBezTo>
                <a:cubicBezTo>
                  <a:pt x="37957" y="20984"/>
                  <a:pt x="42786" y="14373"/>
                  <a:pt x="48949" y="9582"/>
                </a:cubicBezTo>
                <a:cubicBezTo>
                  <a:pt x="56864" y="3410"/>
                  <a:pt x="67237" y="0"/>
                  <a:pt x="77524" y="0"/>
                </a:cubicBezTo>
                <a:close/>
                <a:moveTo>
                  <a:pt x="102394" y="142818"/>
                </a:moveTo>
                <a:lnTo>
                  <a:pt x="118110" y="142818"/>
                </a:lnTo>
                <a:cubicBezTo>
                  <a:pt x="133102" y="142818"/>
                  <a:pt x="145256" y="130664"/>
                  <a:pt x="145256" y="115672"/>
                </a:cubicBezTo>
                <a:lnTo>
                  <a:pt x="145256" y="98574"/>
                </a:lnTo>
                <a:cubicBezTo>
                  <a:pt x="155010" y="94629"/>
                  <a:pt x="159718" y="83524"/>
                  <a:pt x="155772" y="73771"/>
                </a:cubicBezTo>
                <a:cubicBezTo>
                  <a:pt x="151827" y="64017"/>
                  <a:pt x="140722" y="59309"/>
                  <a:pt x="130969" y="63255"/>
                </a:cubicBezTo>
                <a:cubicBezTo>
                  <a:pt x="121215" y="67200"/>
                  <a:pt x="116507" y="78305"/>
                  <a:pt x="120453" y="88058"/>
                </a:cubicBezTo>
                <a:cubicBezTo>
                  <a:pt x="122389" y="92844"/>
                  <a:pt x="126183" y="96639"/>
                  <a:pt x="130969" y="98574"/>
                </a:cubicBezTo>
                <a:lnTo>
                  <a:pt x="130969" y="115672"/>
                </a:lnTo>
                <a:cubicBezTo>
                  <a:pt x="130969" y="122773"/>
                  <a:pt x="125212" y="128530"/>
                  <a:pt x="118110" y="128530"/>
                </a:cubicBezTo>
                <a:lnTo>
                  <a:pt x="102394" y="128530"/>
                </a:lnTo>
                <a:lnTo>
                  <a:pt x="102394" y="13440"/>
                </a:lnTo>
                <a:cubicBezTo>
                  <a:pt x="102394" y="6706"/>
                  <a:pt x="106232" y="0"/>
                  <a:pt x="112967" y="0"/>
                </a:cubicBezTo>
                <a:cubicBezTo>
                  <a:pt x="123273" y="0"/>
                  <a:pt x="133636" y="3410"/>
                  <a:pt x="141551" y="9582"/>
                </a:cubicBezTo>
                <a:cubicBezTo>
                  <a:pt x="147714" y="14373"/>
                  <a:pt x="152543" y="20993"/>
                  <a:pt x="154438" y="28985"/>
                </a:cubicBezTo>
                <a:cubicBezTo>
                  <a:pt x="158439" y="29651"/>
                  <a:pt x="162001" y="31690"/>
                  <a:pt x="164878" y="34385"/>
                </a:cubicBezTo>
                <a:cubicBezTo>
                  <a:pt x="169450" y="38681"/>
                  <a:pt x="172707" y="44891"/>
                  <a:pt x="174765" y="51283"/>
                </a:cubicBezTo>
                <a:cubicBezTo>
                  <a:pt x="176841" y="57769"/>
                  <a:pt x="177889" y="65056"/>
                  <a:pt x="177575" y="72057"/>
                </a:cubicBezTo>
                <a:cubicBezTo>
                  <a:pt x="177413" y="75638"/>
                  <a:pt x="176889" y="79296"/>
                  <a:pt x="175879" y="82791"/>
                </a:cubicBezTo>
                <a:lnTo>
                  <a:pt x="176508" y="83077"/>
                </a:lnTo>
                <a:cubicBezTo>
                  <a:pt x="180032" y="84734"/>
                  <a:pt x="182890" y="87335"/>
                  <a:pt x="185023" y="90792"/>
                </a:cubicBezTo>
                <a:cubicBezTo>
                  <a:pt x="189071" y="97317"/>
                  <a:pt x="190500" y="106709"/>
                  <a:pt x="190500" y="118681"/>
                </a:cubicBezTo>
                <a:cubicBezTo>
                  <a:pt x="190500" y="132445"/>
                  <a:pt x="185242" y="141789"/>
                  <a:pt x="178479" y="147590"/>
                </a:cubicBezTo>
                <a:cubicBezTo>
                  <a:pt x="174957" y="150611"/>
                  <a:pt x="170834" y="152851"/>
                  <a:pt x="166383" y="154162"/>
                </a:cubicBezTo>
                <a:cubicBezTo>
                  <a:pt x="164764" y="161606"/>
                  <a:pt x="161442" y="168573"/>
                  <a:pt x="156677" y="174517"/>
                </a:cubicBezTo>
                <a:cubicBezTo>
                  <a:pt x="149790" y="183128"/>
                  <a:pt x="139094" y="190405"/>
                  <a:pt x="124701" y="190405"/>
                </a:cubicBezTo>
                <a:cubicBezTo>
                  <a:pt x="119524" y="190382"/>
                  <a:pt x="114430" y="189118"/>
                  <a:pt x="109842" y="186719"/>
                </a:cubicBezTo>
                <a:cubicBezTo>
                  <a:pt x="104794" y="184128"/>
                  <a:pt x="102394" y="178479"/>
                  <a:pt x="102394" y="172803"/>
                </a:cubicBezTo>
                <a:lnTo>
                  <a:pt x="102394" y="142818"/>
                </a:lnTo>
                <a:close/>
                <a:moveTo>
                  <a:pt x="57150" y="61855"/>
                </a:moveTo>
                <a:cubicBezTo>
                  <a:pt x="57150" y="59225"/>
                  <a:pt x="59282" y="57093"/>
                  <a:pt x="61913" y="57093"/>
                </a:cubicBezTo>
                <a:cubicBezTo>
                  <a:pt x="64543" y="57093"/>
                  <a:pt x="66675" y="59225"/>
                  <a:pt x="66675" y="61855"/>
                </a:cubicBezTo>
                <a:cubicBezTo>
                  <a:pt x="66675" y="64486"/>
                  <a:pt x="64543" y="66618"/>
                  <a:pt x="61913" y="66618"/>
                </a:cubicBezTo>
                <a:cubicBezTo>
                  <a:pt x="59282" y="66618"/>
                  <a:pt x="57150" y="64486"/>
                  <a:pt x="57150" y="61855"/>
                </a:cubicBezTo>
                <a:close/>
                <a:moveTo>
                  <a:pt x="61913" y="123768"/>
                </a:moveTo>
                <a:cubicBezTo>
                  <a:pt x="59282" y="123768"/>
                  <a:pt x="57150" y="125900"/>
                  <a:pt x="57150" y="128530"/>
                </a:cubicBezTo>
                <a:cubicBezTo>
                  <a:pt x="57150" y="131160"/>
                  <a:pt x="59282" y="133293"/>
                  <a:pt x="61913" y="133293"/>
                </a:cubicBezTo>
                <a:cubicBezTo>
                  <a:pt x="64543" y="133293"/>
                  <a:pt x="66675" y="131160"/>
                  <a:pt x="66675" y="128530"/>
                </a:cubicBezTo>
                <a:cubicBezTo>
                  <a:pt x="66675" y="125900"/>
                  <a:pt x="64543" y="123768"/>
                  <a:pt x="61913" y="123768"/>
                </a:cubicBezTo>
                <a:close/>
                <a:moveTo>
                  <a:pt x="133350" y="80905"/>
                </a:moveTo>
                <a:cubicBezTo>
                  <a:pt x="133350" y="83535"/>
                  <a:pt x="135483" y="85668"/>
                  <a:pt x="138113" y="85668"/>
                </a:cubicBezTo>
                <a:cubicBezTo>
                  <a:pt x="140742" y="85668"/>
                  <a:pt x="142875" y="83535"/>
                  <a:pt x="142875" y="80905"/>
                </a:cubicBezTo>
                <a:cubicBezTo>
                  <a:pt x="142875" y="78275"/>
                  <a:pt x="140742" y="76143"/>
                  <a:pt x="138113" y="76143"/>
                </a:cubicBezTo>
                <a:cubicBezTo>
                  <a:pt x="135483" y="76143"/>
                  <a:pt x="133350" y="78275"/>
                  <a:pt x="133350" y="80905"/>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cxnSp>
        <p:nvCxnSpPr>
          <p:cNvPr id="45" name="Connettore 2 44">
            <a:extLst>
              <a:ext uri="{FF2B5EF4-FFF2-40B4-BE49-F238E27FC236}">
                <a16:creationId xmlns:a16="http://schemas.microsoft.com/office/drawing/2014/main" id="{5474346B-CE48-651E-1F1C-42AF5C6E6023}"/>
              </a:ext>
              <a:ext uri="{C183D7F6-B498-43B3-948B-1728B52AA6E4}">
                <adec:decorative xmlns:adec="http://schemas.microsoft.com/office/drawing/2017/decorative" val="1"/>
              </a:ext>
            </a:extLst>
          </p:cNvPr>
          <p:cNvCxnSpPr>
            <a:cxnSpLocks/>
            <a:stCxn id="21" idx="6"/>
            <a:endCxn id="81" idx="1"/>
          </p:cNvCxnSpPr>
          <p:nvPr/>
        </p:nvCxnSpPr>
        <p:spPr>
          <a:xfrm flipV="1">
            <a:off x="5801581" y="2887397"/>
            <a:ext cx="1706037" cy="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46" name="CasellaDiTesto 45">
            <a:extLst>
              <a:ext uri="{FF2B5EF4-FFF2-40B4-BE49-F238E27FC236}">
                <a16:creationId xmlns:a16="http://schemas.microsoft.com/office/drawing/2014/main" id="{4EF139AC-2866-4F23-1B8B-426031A194A5}"/>
              </a:ext>
            </a:extLst>
          </p:cNvPr>
          <p:cNvSpPr txBox="1"/>
          <p:nvPr/>
        </p:nvSpPr>
        <p:spPr>
          <a:xfrm>
            <a:off x="5956222" y="2369621"/>
            <a:ext cx="1396755" cy="246221"/>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srgbClr val="FFFFFF"/>
                </a:solidFill>
                <a:effectLst/>
                <a:uLnTx/>
                <a:uFillTx/>
                <a:latin typeface="Segoe UI"/>
                <a:ea typeface="+mn-ea"/>
                <a:cs typeface="+mn-cs"/>
              </a:rPr>
              <a:t>Tool </a:t>
            </a:r>
            <a:r>
              <a:rPr kumimoji="0" lang="en-US" sz="1600" b="0" i="0" u="none" strike="noStrike" kern="1200" cap="none" spc="0" normalizeH="0" baseline="0" noProof="0">
                <a:ln>
                  <a:noFill/>
                </a:ln>
                <a:solidFill>
                  <a:srgbClr val="FFFFFF"/>
                </a:solidFill>
                <a:effectLst/>
                <a:uLnTx/>
                <a:uFillTx/>
                <a:latin typeface="Segoe UI"/>
                <a:ea typeface="+mn-ea"/>
                <a:cs typeface="+mn-cs"/>
              </a:rPr>
              <a:t>Calling</a:t>
            </a:r>
          </a:p>
        </p:txBody>
      </p:sp>
      <p:sp>
        <p:nvSpPr>
          <p:cNvPr id="35" name="Ovale 34">
            <a:extLst>
              <a:ext uri="{FF2B5EF4-FFF2-40B4-BE49-F238E27FC236}">
                <a16:creationId xmlns:a16="http://schemas.microsoft.com/office/drawing/2014/main" id="{CE88537E-3487-6DAB-C177-EED5AB5567EF}"/>
              </a:ext>
            </a:extLst>
          </p:cNvPr>
          <p:cNvSpPr/>
          <p:nvPr/>
        </p:nvSpPr>
        <p:spPr bwMode="auto">
          <a:xfrm>
            <a:off x="6473624" y="2705104"/>
            <a:ext cx="361950" cy="364587"/>
          </a:xfrm>
          <a:prstGeom prst="ellips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ts val="600"/>
              </a:spcBef>
              <a:spcAft>
                <a:spcPct val="0"/>
              </a:spcAft>
              <a:buClrTx/>
              <a:buSzTx/>
              <a:buFontTx/>
              <a:buNone/>
              <a:tabLst/>
              <a:defRPr/>
            </a:pPr>
            <a:r>
              <a:rPr kumimoji="0" lang="en-US" sz="1400" b="1" i="0" u="none" strike="noStrike" kern="1200" cap="none" spc="0" normalizeH="0" baseline="0" noProof="0">
                <a:ln>
                  <a:noFill/>
                </a:ln>
                <a:gradFill>
                  <a:gsLst>
                    <a:gs pos="60140">
                      <a:srgbClr val="000000"/>
                    </a:gs>
                    <a:gs pos="44000">
                      <a:srgbClr val="000000"/>
                    </a:gs>
                  </a:gsLst>
                  <a:path path="circle">
                    <a:fillToRect l="100000" t="100000"/>
                  </a:path>
                </a:gradFill>
                <a:effectLst/>
                <a:uLnTx/>
                <a:uFillTx/>
                <a:latin typeface="Segoe UI Semibold"/>
                <a:ea typeface="+mn-ea"/>
                <a:cs typeface="+mn-cs"/>
              </a:rPr>
              <a:t>4</a:t>
            </a:r>
            <a:endParaRPr kumimoji="0" lang="en-US" sz="1400" b="1" i="0" u="none" strike="noStrike" kern="1200" cap="none" spc="0" normalizeH="0" baseline="0" noProof="0" err="1">
              <a:ln>
                <a:noFill/>
              </a:ln>
              <a:gradFill>
                <a:gsLst>
                  <a:gs pos="60140">
                    <a:srgbClr val="000000"/>
                  </a:gs>
                  <a:gs pos="44000">
                    <a:srgbClr val="000000"/>
                  </a:gs>
                </a:gsLst>
                <a:path path="circle">
                  <a:fillToRect l="100000" t="100000"/>
                </a:path>
              </a:gradFill>
              <a:effectLst/>
              <a:uLnTx/>
              <a:uFillTx/>
              <a:latin typeface="Segoe UI Semibold"/>
              <a:ea typeface="+mn-ea"/>
              <a:cs typeface="+mn-cs"/>
            </a:endParaRPr>
          </a:p>
        </p:txBody>
      </p:sp>
      <p:sp>
        <p:nvSpPr>
          <p:cNvPr id="81" name="Rounded Rectangle 18">
            <a:extLst>
              <a:ext uri="{FF2B5EF4-FFF2-40B4-BE49-F238E27FC236}">
                <a16:creationId xmlns:a16="http://schemas.microsoft.com/office/drawing/2014/main" id="{99DD0086-A1ED-F633-AD12-937AB0477B59}"/>
              </a:ext>
            </a:extLst>
          </p:cNvPr>
          <p:cNvSpPr>
            <a:spLocks/>
          </p:cNvSpPr>
          <p:nvPr/>
        </p:nvSpPr>
        <p:spPr bwMode="auto">
          <a:xfrm>
            <a:off x="7507618" y="2111824"/>
            <a:ext cx="2515382" cy="1551146"/>
          </a:xfrm>
          <a:prstGeom prst="roundRect">
            <a:avLst>
              <a:gd name="adj" fmla="val 10678"/>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4000" tIns="144000" rIns="144000" bIns="144000" numCol="1" spcCol="0" rtlCol="0" fromWordArt="0" anchor="ctr" anchorCtr="0" forceAA="0" compatLnSpc="1">
            <a:prstTxWarp prst="textNoShape">
              <a:avLst/>
            </a:prstTxWarp>
            <a:noAutofit/>
          </a:bodyPr>
          <a:lstStyle/>
          <a:p>
            <a:pPr marL="0" marR="0" lvl="0" indent="0" algn="l" defTabSz="932449" rtl="0" eaLnBrk="1" fontAlgn="base" latinLnBrk="0" hangingPunct="1">
              <a:lnSpc>
                <a:spcPct val="100000"/>
              </a:lnSpc>
              <a:spcBef>
                <a:spcPts val="0"/>
              </a:spcBef>
              <a:spcAft>
                <a:spcPct val="0"/>
              </a:spcAft>
              <a:buClrTx/>
              <a:buSzTx/>
              <a:buFontTx/>
              <a:buNone/>
              <a:tabLst/>
              <a:defRPr/>
            </a:pPr>
            <a:endParaRPr kumimoji="0" lang="ru-RU"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1"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tool_name</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product_search</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1"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tool_args</a:t>
            </a:r>
            <a:r>
              <a:rPr kumimoji="0" lang="en-US" sz="1000" b="1"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1"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min_price</a:t>
            </a:r>
            <a:r>
              <a:rPr kumimoji="0" lang="en-US" sz="1000" b="1"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10 ,</a:t>
            </a: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1"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max_price</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50,</a:t>
            </a: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1" i="0" u="none" strike="noStrike" kern="1200" cap="none" spc="0" normalizeH="0" baseline="0" noProof="0">
                <a:ln>
                  <a:noFill/>
                </a:ln>
                <a:solidFill>
                  <a:srgbClr val="FFFFFF"/>
                </a:solidFill>
                <a:effectLst/>
                <a:uLnTx/>
                <a:uFillTx/>
                <a:latin typeface="Consolas" panose="020B0609020204030204" pitchFamily="49" charset="0"/>
                <a:ea typeface="+mn-ea"/>
                <a:cs typeface="+mn-cs"/>
              </a:rPr>
              <a:t>category</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‘electronics’ </a:t>
            </a: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p>
        </p:txBody>
      </p:sp>
      <p:sp>
        <p:nvSpPr>
          <p:cNvPr id="89" name="Oval 88">
            <a:extLst>
              <a:ext uri="{FF2B5EF4-FFF2-40B4-BE49-F238E27FC236}">
                <a16:creationId xmlns:a16="http://schemas.microsoft.com/office/drawing/2014/main" id="{C8184FBB-D14E-0D62-020A-231003955826}"/>
              </a:ext>
              <a:ext uri="{C183D7F6-B498-43B3-948B-1728B52AA6E4}">
                <adec:decorative xmlns:adec="http://schemas.microsoft.com/office/drawing/2017/decorative" val="1"/>
              </a:ext>
            </a:extLst>
          </p:cNvPr>
          <p:cNvSpPr>
            <a:spLocks/>
          </p:cNvSpPr>
          <p:nvPr/>
        </p:nvSpPr>
        <p:spPr>
          <a:xfrm>
            <a:off x="7623363" y="1485020"/>
            <a:ext cx="360592" cy="360592"/>
          </a:xfrm>
          <a:prstGeom prst="ellipse">
            <a:avLst/>
          </a:prstGeom>
          <a:solidFill>
            <a:srgbClr val="6570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ts val="600"/>
              </a:spcBef>
              <a:spcAft>
                <a:spcPct val="0"/>
              </a:spcAft>
              <a:buClrTx/>
              <a:buSzTx/>
              <a:buFontTx/>
              <a:buNone/>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02" name="Freeform: Shape 101">
            <a:extLst>
              <a:ext uri="{FF2B5EF4-FFF2-40B4-BE49-F238E27FC236}">
                <a16:creationId xmlns:a16="http://schemas.microsoft.com/office/drawing/2014/main" id="{6F91785E-6656-6F1F-D229-20DCDBDB62D0}"/>
              </a:ext>
              <a:ext uri="{C183D7F6-B498-43B3-948B-1728B52AA6E4}">
                <adec:decorative xmlns:adec="http://schemas.microsoft.com/office/drawing/2017/decorative" val="1"/>
              </a:ext>
            </a:extLst>
          </p:cNvPr>
          <p:cNvSpPr/>
          <p:nvPr/>
        </p:nvSpPr>
        <p:spPr>
          <a:xfrm>
            <a:off x="7733538" y="1587812"/>
            <a:ext cx="140244" cy="155008"/>
          </a:xfrm>
          <a:custGeom>
            <a:avLst/>
            <a:gdLst>
              <a:gd name="connsiteX0" fmla="*/ 150037 w 180976"/>
              <a:gd name="connsiteY0" fmla="*/ 125624 h 200031"/>
              <a:gd name="connsiteX1" fmla="*/ 160124 w 180976"/>
              <a:gd name="connsiteY1" fmla="*/ 126225 h 200031"/>
              <a:gd name="connsiteX2" fmla="*/ 179174 w 180976"/>
              <a:gd name="connsiteY2" fmla="*/ 147656 h 200031"/>
              <a:gd name="connsiteX3" fmla="*/ 179174 w 180976"/>
              <a:gd name="connsiteY3" fmla="*/ 157143 h 200031"/>
              <a:gd name="connsiteX4" fmla="*/ 160124 w 180976"/>
              <a:gd name="connsiteY4" fmla="*/ 178574 h 200031"/>
              <a:gd name="connsiteX5" fmla="*/ 150040 w 180976"/>
              <a:gd name="connsiteY5" fmla="*/ 179184 h 200031"/>
              <a:gd name="connsiteX6" fmla="*/ 150027 w 180976"/>
              <a:gd name="connsiteY6" fmla="*/ 179174 h 200031"/>
              <a:gd name="connsiteX7" fmla="*/ 150037 w 180976"/>
              <a:gd name="connsiteY7" fmla="*/ 179164 h 200031"/>
              <a:gd name="connsiteX8" fmla="*/ 149437 w 180976"/>
              <a:gd name="connsiteY8" fmla="*/ 169087 h 200031"/>
              <a:gd name="connsiteX9" fmla="*/ 164277 w 180976"/>
              <a:gd name="connsiteY9" fmla="*/ 152399 h 200031"/>
              <a:gd name="connsiteX10" fmla="*/ 149437 w 180976"/>
              <a:gd name="connsiteY10" fmla="*/ 135711 h 200031"/>
              <a:gd name="connsiteX11" fmla="*/ 150037 w 180976"/>
              <a:gd name="connsiteY11" fmla="*/ 125624 h 200031"/>
              <a:gd name="connsiteX12" fmla="*/ 97611 w 180976"/>
              <a:gd name="connsiteY12" fmla="*/ 125624 h 200031"/>
              <a:gd name="connsiteX13" fmla="*/ 98211 w 180976"/>
              <a:gd name="connsiteY13" fmla="*/ 135711 h 200031"/>
              <a:gd name="connsiteX14" fmla="*/ 83381 w 180976"/>
              <a:gd name="connsiteY14" fmla="*/ 152399 h 200031"/>
              <a:gd name="connsiteX15" fmla="*/ 98211 w 180976"/>
              <a:gd name="connsiteY15" fmla="*/ 169078 h 200031"/>
              <a:gd name="connsiteX16" fmla="*/ 98222 w 180976"/>
              <a:gd name="connsiteY16" fmla="*/ 169090 h 200031"/>
              <a:gd name="connsiteX17" fmla="*/ 97611 w 180976"/>
              <a:gd name="connsiteY17" fmla="*/ 179174 h 200031"/>
              <a:gd name="connsiteX18" fmla="*/ 97590 w 180976"/>
              <a:gd name="connsiteY18" fmla="*/ 179192 h 200031"/>
              <a:gd name="connsiteX19" fmla="*/ 87534 w 180976"/>
              <a:gd name="connsiteY19" fmla="*/ 178574 h 200031"/>
              <a:gd name="connsiteX20" fmla="*/ 68484 w 180976"/>
              <a:gd name="connsiteY20" fmla="*/ 157143 h 200031"/>
              <a:gd name="connsiteX21" fmla="*/ 68474 w 180976"/>
              <a:gd name="connsiteY21" fmla="*/ 157143 h 200031"/>
              <a:gd name="connsiteX22" fmla="*/ 68474 w 180976"/>
              <a:gd name="connsiteY22" fmla="*/ 147656 h 200031"/>
              <a:gd name="connsiteX23" fmla="*/ 87524 w 180976"/>
              <a:gd name="connsiteY23" fmla="*/ 126225 h 200031"/>
              <a:gd name="connsiteX24" fmla="*/ 97611 w 180976"/>
              <a:gd name="connsiteY24" fmla="*/ 125624 h 200031"/>
              <a:gd name="connsiteX25" fmla="*/ 137750 w 180976"/>
              <a:gd name="connsiteY25" fmla="*/ 105060 h 200031"/>
              <a:gd name="connsiteX26" fmla="*/ 142588 w 180976"/>
              <a:gd name="connsiteY26" fmla="*/ 113937 h 200031"/>
              <a:gd name="connsiteX27" fmla="*/ 118776 w 180976"/>
              <a:gd name="connsiteY27" fmla="*/ 194900 h 200031"/>
              <a:gd name="connsiteX28" fmla="*/ 109899 w 180976"/>
              <a:gd name="connsiteY28" fmla="*/ 199738 h 200031"/>
              <a:gd name="connsiteX29" fmla="*/ 105060 w 180976"/>
              <a:gd name="connsiteY29" fmla="*/ 190861 h 200031"/>
              <a:gd name="connsiteX30" fmla="*/ 128872 w 180976"/>
              <a:gd name="connsiteY30" fmla="*/ 109899 h 200031"/>
              <a:gd name="connsiteX31" fmla="*/ 137750 w 180976"/>
              <a:gd name="connsiteY31" fmla="*/ 105060 h 200031"/>
              <a:gd name="connsiteX32" fmla="*/ 59531 w 180976"/>
              <a:gd name="connsiteY32" fmla="*/ 14288 h 200031"/>
              <a:gd name="connsiteX33" fmla="*/ 52388 w 180976"/>
              <a:gd name="connsiteY33" fmla="*/ 21431 h 200031"/>
              <a:gd name="connsiteX34" fmla="*/ 59531 w 180976"/>
              <a:gd name="connsiteY34" fmla="*/ 28575 h 200031"/>
              <a:gd name="connsiteX35" fmla="*/ 92869 w 180976"/>
              <a:gd name="connsiteY35" fmla="*/ 28575 h 200031"/>
              <a:gd name="connsiteX36" fmla="*/ 100013 w 180976"/>
              <a:gd name="connsiteY36" fmla="*/ 21431 h 200031"/>
              <a:gd name="connsiteX37" fmla="*/ 92869 w 180976"/>
              <a:gd name="connsiteY37" fmla="*/ 14288 h 200031"/>
              <a:gd name="connsiteX38" fmla="*/ 59531 w 180976"/>
              <a:gd name="connsiteY38" fmla="*/ 0 h 200031"/>
              <a:gd name="connsiteX39" fmla="*/ 92869 w 180976"/>
              <a:gd name="connsiteY39" fmla="*/ 0 h 200031"/>
              <a:gd name="connsiteX40" fmla="*/ 114167 w 180976"/>
              <a:gd name="connsiteY40" fmla="*/ 19050 h 200031"/>
              <a:gd name="connsiteX41" fmla="*/ 130969 w 180976"/>
              <a:gd name="connsiteY41" fmla="*/ 19050 h 200031"/>
              <a:gd name="connsiteX42" fmla="*/ 152400 w 180976"/>
              <a:gd name="connsiteY42" fmla="*/ 40481 h 200031"/>
              <a:gd name="connsiteX43" fmla="*/ 152400 w 180976"/>
              <a:gd name="connsiteY43" fmla="*/ 111538 h 200031"/>
              <a:gd name="connsiteX44" fmla="*/ 135373 w 180976"/>
              <a:gd name="connsiteY44" fmla="*/ 95235 h 200031"/>
              <a:gd name="connsiteX45" fmla="*/ 119739 w 180976"/>
              <a:gd name="connsiteY45" fmla="*/ 107213 h 200031"/>
              <a:gd name="connsiteX46" fmla="*/ 114852 w 180976"/>
              <a:gd name="connsiteY46" fmla="*/ 123825 h 200031"/>
              <a:gd name="connsiteX47" fmla="*/ 107937 w 180976"/>
              <a:gd name="connsiteY47" fmla="*/ 123825 h 200031"/>
              <a:gd name="connsiteX48" fmla="*/ 85737 w 180976"/>
              <a:gd name="connsiteY48" fmla="*/ 115895 h 200031"/>
              <a:gd name="connsiteX49" fmla="*/ 80410 w 180976"/>
              <a:gd name="connsiteY49" fmla="*/ 119891 h 200031"/>
              <a:gd name="connsiteX50" fmla="*/ 61360 w 180976"/>
              <a:gd name="connsiteY50" fmla="*/ 141322 h 200031"/>
              <a:gd name="connsiteX51" fmla="*/ 61360 w 180976"/>
              <a:gd name="connsiteY51" fmla="*/ 163478 h 200031"/>
              <a:gd name="connsiteX52" fmla="*/ 80410 w 180976"/>
              <a:gd name="connsiteY52" fmla="*/ 184909 h 200031"/>
              <a:gd name="connsiteX53" fmla="*/ 92764 w 180976"/>
              <a:gd name="connsiteY53" fmla="*/ 190500 h 200031"/>
              <a:gd name="connsiteX54" fmla="*/ 21431 w 180976"/>
              <a:gd name="connsiteY54" fmla="*/ 190500 h 200031"/>
              <a:gd name="connsiteX55" fmla="*/ 0 w 180976"/>
              <a:gd name="connsiteY55" fmla="*/ 169069 h 200031"/>
              <a:gd name="connsiteX56" fmla="*/ 0 w 180976"/>
              <a:gd name="connsiteY56" fmla="*/ 40481 h 200031"/>
              <a:gd name="connsiteX57" fmla="*/ 21431 w 180976"/>
              <a:gd name="connsiteY57" fmla="*/ 19050 h 200031"/>
              <a:gd name="connsiteX58" fmla="*/ 38233 w 180976"/>
              <a:gd name="connsiteY58" fmla="*/ 19050 h 200031"/>
              <a:gd name="connsiteX59" fmla="*/ 59531 w 180976"/>
              <a:gd name="connsiteY59" fmla="*/ 0 h 20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80976" h="200031">
                <a:moveTo>
                  <a:pt x="150037" y="125624"/>
                </a:moveTo>
                <a:cubicBezTo>
                  <a:pt x="152988" y="123005"/>
                  <a:pt x="157505" y="123274"/>
                  <a:pt x="160124" y="126225"/>
                </a:cubicBezTo>
                <a:lnTo>
                  <a:pt x="179174" y="147656"/>
                </a:lnTo>
                <a:cubicBezTo>
                  <a:pt x="181577" y="150362"/>
                  <a:pt x="181577" y="154437"/>
                  <a:pt x="179174" y="157143"/>
                </a:cubicBezTo>
                <a:lnTo>
                  <a:pt x="160124" y="178574"/>
                </a:lnTo>
                <a:cubicBezTo>
                  <a:pt x="157508" y="181528"/>
                  <a:pt x="152993" y="181801"/>
                  <a:pt x="150040" y="179184"/>
                </a:cubicBezTo>
                <a:cubicBezTo>
                  <a:pt x="150036" y="179182"/>
                  <a:pt x="150031" y="179178"/>
                  <a:pt x="150027" y="179174"/>
                </a:cubicBezTo>
                <a:lnTo>
                  <a:pt x="150037" y="179164"/>
                </a:lnTo>
                <a:cubicBezTo>
                  <a:pt x="147091" y="176546"/>
                  <a:pt x="146823" y="172037"/>
                  <a:pt x="149437" y="169087"/>
                </a:cubicBezTo>
                <a:lnTo>
                  <a:pt x="164277" y="152399"/>
                </a:lnTo>
                <a:lnTo>
                  <a:pt x="149437" y="135711"/>
                </a:lnTo>
                <a:cubicBezTo>
                  <a:pt x="146817" y="132761"/>
                  <a:pt x="147086" y="128244"/>
                  <a:pt x="150037" y="125624"/>
                </a:cubicBezTo>
                <a:close/>
                <a:moveTo>
                  <a:pt x="97611" y="125624"/>
                </a:moveTo>
                <a:cubicBezTo>
                  <a:pt x="100562" y="128244"/>
                  <a:pt x="100831" y="132761"/>
                  <a:pt x="98211" y="135711"/>
                </a:cubicBezTo>
                <a:lnTo>
                  <a:pt x="83381" y="152399"/>
                </a:lnTo>
                <a:lnTo>
                  <a:pt x="98211" y="169078"/>
                </a:lnTo>
                <a:cubicBezTo>
                  <a:pt x="98215" y="169081"/>
                  <a:pt x="98219" y="169086"/>
                  <a:pt x="98222" y="169090"/>
                </a:cubicBezTo>
                <a:cubicBezTo>
                  <a:pt x="100838" y="172043"/>
                  <a:pt x="100565" y="176558"/>
                  <a:pt x="97611" y="179174"/>
                </a:cubicBezTo>
                <a:cubicBezTo>
                  <a:pt x="97605" y="179180"/>
                  <a:pt x="97598" y="179186"/>
                  <a:pt x="97590" y="179192"/>
                </a:cubicBezTo>
                <a:cubicBezTo>
                  <a:pt x="94642" y="181799"/>
                  <a:pt x="90140" y="181522"/>
                  <a:pt x="87534" y="178574"/>
                </a:cubicBezTo>
                <a:lnTo>
                  <a:pt x="68484" y="157143"/>
                </a:lnTo>
                <a:lnTo>
                  <a:pt x="68474" y="157143"/>
                </a:lnTo>
                <a:cubicBezTo>
                  <a:pt x="66071" y="154437"/>
                  <a:pt x="66071" y="150362"/>
                  <a:pt x="68474" y="147656"/>
                </a:cubicBezTo>
                <a:lnTo>
                  <a:pt x="87524" y="126225"/>
                </a:lnTo>
                <a:cubicBezTo>
                  <a:pt x="90144" y="123274"/>
                  <a:pt x="94660" y="123005"/>
                  <a:pt x="97611" y="125624"/>
                </a:cubicBezTo>
                <a:close/>
                <a:moveTo>
                  <a:pt x="137750" y="105060"/>
                </a:moveTo>
                <a:cubicBezTo>
                  <a:pt x="141537" y="106175"/>
                  <a:pt x="143704" y="110150"/>
                  <a:pt x="142588" y="113937"/>
                </a:cubicBezTo>
                <a:lnTo>
                  <a:pt x="118776" y="194900"/>
                </a:lnTo>
                <a:cubicBezTo>
                  <a:pt x="117661" y="198687"/>
                  <a:pt x="113686" y="200854"/>
                  <a:pt x="109899" y="199738"/>
                </a:cubicBezTo>
                <a:cubicBezTo>
                  <a:pt x="106111" y="198623"/>
                  <a:pt x="103945" y="194648"/>
                  <a:pt x="105060" y="190861"/>
                </a:cubicBezTo>
                <a:lnTo>
                  <a:pt x="128872" y="109899"/>
                </a:lnTo>
                <a:cubicBezTo>
                  <a:pt x="129988" y="106112"/>
                  <a:pt x="133963" y="103945"/>
                  <a:pt x="137750" y="105060"/>
                </a:cubicBezTo>
                <a:close/>
                <a:moveTo>
                  <a:pt x="59531" y="14288"/>
                </a:moveTo>
                <a:cubicBezTo>
                  <a:pt x="55586" y="14288"/>
                  <a:pt x="52388" y="17486"/>
                  <a:pt x="52388" y="21431"/>
                </a:cubicBezTo>
                <a:cubicBezTo>
                  <a:pt x="52388" y="25377"/>
                  <a:pt x="55586" y="28575"/>
                  <a:pt x="59531" y="28575"/>
                </a:cubicBezTo>
                <a:lnTo>
                  <a:pt x="92869" y="28575"/>
                </a:lnTo>
                <a:cubicBezTo>
                  <a:pt x="96814" y="28575"/>
                  <a:pt x="100013" y="25377"/>
                  <a:pt x="100013" y="21431"/>
                </a:cubicBezTo>
                <a:cubicBezTo>
                  <a:pt x="100013" y="17486"/>
                  <a:pt x="96814" y="14288"/>
                  <a:pt x="92869" y="14288"/>
                </a:cubicBezTo>
                <a:close/>
                <a:moveTo>
                  <a:pt x="59531" y="0"/>
                </a:moveTo>
                <a:lnTo>
                  <a:pt x="92869" y="0"/>
                </a:lnTo>
                <a:cubicBezTo>
                  <a:pt x="103783" y="0"/>
                  <a:pt x="112954" y="8203"/>
                  <a:pt x="114167" y="19050"/>
                </a:cubicBezTo>
                <a:lnTo>
                  <a:pt x="130969" y="19050"/>
                </a:lnTo>
                <a:cubicBezTo>
                  <a:pt x="142805" y="19050"/>
                  <a:pt x="152400" y="28645"/>
                  <a:pt x="152400" y="40481"/>
                </a:cubicBezTo>
                <a:lnTo>
                  <a:pt x="152400" y="111538"/>
                </a:lnTo>
                <a:cubicBezTo>
                  <a:pt x="152200" y="102334"/>
                  <a:pt x="144577" y="95035"/>
                  <a:pt x="135373" y="95235"/>
                </a:cubicBezTo>
                <a:cubicBezTo>
                  <a:pt x="128107" y="95393"/>
                  <a:pt x="121782" y="100239"/>
                  <a:pt x="119739" y="107213"/>
                </a:cubicBezTo>
                <a:lnTo>
                  <a:pt x="114852" y="123825"/>
                </a:lnTo>
                <a:lnTo>
                  <a:pt x="107937" y="123825"/>
                </a:lnTo>
                <a:cubicBezTo>
                  <a:pt x="103997" y="115505"/>
                  <a:pt x="94057" y="111955"/>
                  <a:pt x="85737" y="115895"/>
                </a:cubicBezTo>
                <a:cubicBezTo>
                  <a:pt x="83711" y="116856"/>
                  <a:pt x="81899" y="118215"/>
                  <a:pt x="80410" y="119891"/>
                </a:cubicBezTo>
                <a:lnTo>
                  <a:pt x="61360" y="141322"/>
                </a:lnTo>
                <a:cubicBezTo>
                  <a:pt x="55742" y="147639"/>
                  <a:pt x="55742" y="157161"/>
                  <a:pt x="61360" y="163478"/>
                </a:cubicBezTo>
                <a:lnTo>
                  <a:pt x="80410" y="184909"/>
                </a:lnTo>
                <a:cubicBezTo>
                  <a:pt x="83677" y="188585"/>
                  <a:pt x="88202" y="190471"/>
                  <a:pt x="92764" y="190500"/>
                </a:cubicBezTo>
                <a:lnTo>
                  <a:pt x="21431" y="190500"/>
                </a:lnTo>
                <a:cubicBezTo>
                  <a:pt x="9595" y="190500"/>
                  <a:pt x="0" y="180905"/>
                  <a:pt x="0" y="169069"/>
                </a:cubicBezTo>
                <a:lnTo>
                  <a:pt x="0" y="40481"/>
                </a:lnTo>
                <a:cubicBezTo>
                  <a:pt x="0" y="28645"/>
                  <a:pt x="9595" y="19050"/>
                  <a:pt x="21431" y="19050"/>
                </a:cubicBezTo>
                <a:lnTo>
                  <a:pt x="38233" y="19050"/>
                </a:lnTo>
                <a:cubicBezTo>
                  <a:pt x="39446" y="8203"/>
                  <a:pt x="48617" y="0"/>
                  <a:pt x="59531" y="0"/>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70" name="Connettore a gomito 69">
            <a:extLst>
              <a:ext uri="{FF2B5EF4-FFF2-40B4-BE49-F238E27FC236}">
                <a16:creationId xmlns:a16="http://schemas.microsoft.com/office/drawing/2014/main" id="{E5963E6D-39E3-2C53-EC7B-77192DEC96B3}"/>
              </a:ext>
              <a:ext uri="{C183D7F6-B498-43B3-948B-1728B52AA6E4}">
                <adec:decorative xmlns:adec="http://schemas.microsoft.com/office/drawing/2017/decorative" val="1"/>
              </a:ext>
            </a:extLst>
          </p:cNvPr>
          <p:cNvCxnSpPr>
            <a:cxnSpLocks/>
            <a:stCxn id="81" idx="3"/>
            <a:endCxn id="40" idx="0"/>
          </p:cNvCxnSpPr>
          <p:nvPr/>
        </p:nvCxnSpPr>
        <p:spPr>
          <a:xfrm>
            <a:off x="10023000" y="2887397"/>
            <a:ext cx="907444" cy="533291"/>
          </a:xfrm>
          <a:prstGeom prst="bentConnector2">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59" name="CasellaDiTesto 58">
            <a:extLst>
              <a:ext uri="{FF2B5EF4-FFF2-40B4-BE49-F238E27FC236}">
                <a16:creationId xmlns:a16="http://schemas.microsoft.com/office/drawing/2014/main" id="{E137B869-AC07-6916-4A55-4BB5CBA47D4B}"/>
              </a:ext>
            </a:extLst>
          </p:cNvPr>
          <p:cNvSpPr txBox="1"/>
          <p:nvPr/>
        </p:nvSpPr>
        <p:spPr>
          <a:xfrm>
            <a:off x="10209264" y="2136960"/>
            <a:ext cx="1442358" cy="492443"/>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srgbClr val="FFFFFF"/>
                </a:solidFill>
                <a:effectLst/>
                <a:uLnTx/>
                <a:uFillTx/>
                <a:latin typeface="Segoe UI"/>
                <a:ea typeface="+mn-ea"/>
                <a:cs typeface="+mn-cs"/>
              </a:rPr>
              <a:t>Tool </a:t>
            </a:r>
            <a:r>
              <a:rPr kumimoji="0" lang="en-US" sz="1600" b="0" i="0" u="none" strike="noStrike" kern="1200" cap="none" spc="0" normalizeH="0" baseline="0" noProof="0">
                <a:ln>
                  <a:noFill/>
                </a:ln>
                <a:solidFill>
                  <a:srgbClr val="FFFFFF"/>
                </a:solidFill>
                <a:effectLst/>
                <a:uLnTx/>
                <a:uFillTx/>
                <a:latin typeface="Segoe UI"/>
                <a:ea typeface="+mn-ea"/>
                <a:cs typeface="+mn-cs"/>
              </a:rPr>
              <a:t>Invocation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Request</a:t>
            </a:r>
          </a:p>
        </p:txBody>
      </p:sp>
      <p:sp>
        <p:nvSpPr>
          <p:cNvPr id="76" name="Ovale 75">
            <a:extLst>
              <a:ext uri="{FF2B5EF4-FFF2-40B4-BE49-F238E27FC236}">
                <a16:creationId xmlns:a16="http://schemas.microsoft.com/office/drawing/2014/main" id="{90644FD5-1EE8-C1E0-E615-BC3DB38DD48B}"/>
              </a:ext>
            </a:extLst>
          </p:cNvPr>
          <p:cNvSpPr/>
          <p:nvPr/>
        </p:nvSpPr>
        <p:spPr bwMode="auto">
          <a:xfrm>
            <a:off x="10749468" y="2705104"/>
            <a:ext cx="361950" cy="364587"/>
          </a:xfrm>
          <a:prstGeom prst="ellips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ts val="600"/>
              </a:spcBef>
              <a:spcAft>
                <a:spcPct val="0"/>
              </a:spcAft>
              <a:buClrTx/>
              <a:buSzTx/>
              <a:buFontTx/>
              <a:buNone/>
              <a:tabLst/>
              <a:defRPr/>
            </a:pPr>
            <a:r>
              <a:rPr kumimoji="0" lang="en-US" sz="1400" b="1" i="0" u="none" strike="noStrike" kern="1200" cap="none" spc="0" normalizeH="0" baseline="0" noProof="0">
                <a:ln>
                  <a:noFill/>
                </a:ln>
                <a:gradFill>
                  <a:gsLst>
                    <a:gs pos="60140">
                      <a:srgbClr val="000000"/>
                    </a:gs>
                    <a:gs pos="44000">
                      <a:srgbClr val="000000"/>
                    </a:gs>
                  </a:gsLst>
                  <a:path path="circle">
                    <a:fillToRect l="100000" t="100000"/>
                  </a:path>
                </a:gradFill>
                <a:effectLst/>
                <a:uLnTx/>
                <a:uFillTx/>
                <a:latin typeface="Segoe UI Semibold"/>
                <a:ea typeface="+mn-ea"/>
                <a:cs typeface="+mn-cs"/>
              </a:rPr>
              <a:t>5</a:t>
            </a:r>
            <a:endParaRPr kumimoji="0" lang="en-US" sz="1400" b="1" i="0" u="none" strike="noStrike" kern="1200" cap="none" spc="0" normalizeH="0" baseline="0" noProof="0" err="1">
              <a:ln>
                <a:noFill/>
              </a:ln>
              <a:gradFill>
                <a:gsLst>
                  <a:gs pos="60140">
                    <a:srgbClr val="000000"/>
                  </a:gs>
                  <a:gs pos="44000">
                    <a:srgbClr val="000000"/>
                  </a:gs>
                </a:gsLst>
                <a:path path="circle">
                  <a:fillToRect l="100000" t="100000"/>
                </a:path>
              </a:gradFill>
              <a:effectLst/>
              <a:uLnTx/>
              <a:uFillTx/>
              <a:latin typeface="Segoe UI Semibold"/>
              <a:ea typeface="+mn-ea"/>
              <a:cs typeface="+mn-cs"/>
            </a:endParaRPr>
          </a:p>
        </p:txBody>
      </p:sp>
      <p:sp>
        <p:nvSpPr>
          <p:cNvPr id="107" name="Oval 106">
            <a:extLst>
              <a:ext uri="{FF2B5EF4-FFF2-40B4-BE49-F238E27FC236}">
                <a16:creationId xmlns:a16="http://schemas.microsoft.com/office/drawing/2014/main" id="{41E1204A-8B18-966C-367D-DA932CADD39B}"/>
              </a:ext>
              <a:ext uri="{C183D7F6-B498-43B3-948B-1728B52AA6E4}">
                <adec:decorative xmlns:adec="http://schemas.microsoft.com/office/drawing/2017/decorative" val="1"/>
              </a:ext>
            </a:extLst>
          </p:cNvPr>
          <p:cNvSpPr>
            <a:spLocks/>
          </p:cNvSpPr>
          <p:nvPr/>
        </p:nvSpPr>
        <p:spPr>
          <a:xfrm>
            <a:off x="793686" y="4814897"/>
            <a:ext cx="360592" cy="360592"/>
          </a:xfrm>
          <a:prstGeom prst="ellipse">
            <a:avLst/>
          </a:prstGeom>
          <a:solidFill>
            <a:srgbClr val="6570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ts val="600"/>
              </a:spcBef>
              <a:spcAft>
                <a:spcPct val="0"/>
              </a:spcAft>
              <a:buClrTx/>
              <a:buSzTx/>
              <a:buFontTx/>
              <a:buNone/>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08" name="Graphic 82">
            <a:extLst>
              <a:ext uri="{FF2B5EF4-FFF2-40B4-BE49-F238E27FC236}">
                <a16:creationId xmlns:a16="http://schemas.microsoft.com/office/drawing/2014/main" id="{9E86B5E4-6293-C6E1-0353-B46D0BC16B37}"/>
              </a:ext>
              <a:ext uri="{C183D7F6-B498-43B3-948B-1728B52AA6E4}">
                <adec:decorative xmlns:adec="http://schemas.microsoft.com/office/drawing/2017/decorative" val="1"/>
              </a:ext>
            </a:extLst>
          </p:cNvPr>
          <p:cNvSpPr/>
          <p:nvPr/>
        </p:nvSpPr>
        <p:spPr>
          <a:xfrm>
            <a:off x="878734" y="4918993"/>
            <a:ext cx="190497" cy="152401"/>
          </a:xfrm>
          <a:custGeom>
            <a:avLst/>
            <a:gdLst>
              <a:gd name="connsiteX0" fmla="*/ 57968 w 190497"/>
              <a:gd name="connsiteY0" fmla="*/ 139147 h 152401"/>
              <a:gd name="connsiteX1" fmla="*/ 115080 w 190497"/>
              <a:gd name="connsiteY1" fmla="*/ 5758 h 152401"/>
              <a:gd name="connsiteX2" fmla="*/ 127597 w 190497"/>
              <a:gd name="connsiteY2" fmla="*/ 780 h 152401"/>
              <a:gd name="connsiteX3" fmla="*/ 132968 w 190497"/>
              <a:gd name="connsiteY3" fmla="*/ 12207 h 152401"/>
              <a:gd name="connsiteX4" fmla="*/ 132587 w 190497"/>
              <a:gd name="connsiteY4" fmla="*/ 13255 h 152401"/>
              <a:gd name="connsiteX5" fmla="*/ 75475 w 190497"/>
              <a:gd name="connsiteY5" fmla="*/ 146643 h 152401"/>
              <a:gd name="connsiteX6" fmla="*/ 62958 w 190497"/>
              <a:gd name="connsiteY6" fmla="*/ 151621 h 152401"/>
              <a:gd name="connsiteX7" fmla="*/ 57587 w 190497"/>
              <a:gd name="connsiteY7" fmla="*/ 140194 h 152401"/>
              <a:gd name="connsiteX8" fmla="*/ 57968 w 190497"/>
              <a:gd name="connsiteY8" fmla="*/ 139147 h 152401"/>
              <a:gd name="connsiteX9" fmla="*/ 115080 w 190497"/>
              <a:gd name="connsiteY9" fmla="*/ 5758 h 152401"/>
              <a:gd name="connsiteX10" fmla="*/ 57968 w 190497"/>
              <a:gd name="connsiteY10" fmla="*/ 139137 h 152401"/>
              <a:gd name="connsiteX11" fmla="*/ 2790 w 190497"/>
              <a:gd name="connsiteY11" fmla="*/ 69443 h 152401"/>
              <a:gd name="connsiteX12" fmla="*/ 40890 w 190497"/>
              <a:gd name="connsiteY12" fmla="*/ 31343 h 152401"/>
              <a:gd name="connsiteX13" fmla="*/ 54360 w 190497"/>
              <a:gd name="connsiteY13" fmla="*/ 31365 h 152401"/>
              <a:gd name="connsiteX14" fmla="*/ 55149 w 190497"/>
              <a:gd name="connsiteY14" fmla="*/ 43916 h 152401"/>
              <a:gd name="connsiteX15" fmla="*/ 54358 w 190497"/>
              <a:gd name="connsiteY15" fmla="*/ 44811 h 152401"/>
              <a:gd name="connsiteX16" fmla="*/ 22992 w 190497"/>
              <a:gd name="connsiteY16" fmla="*/ 76177 h 152401"/>
              <a:gd name="connsiteX17" fmla="*/ 54358 w 190497"/>
              <a:gd name="connsiteY17" fmla="*/ 107543 h 152401"/>
              <a:gd name="connsiteX18" fmla="*/ 54422 w 190497"/>
              <a:gd name="connsiteY18" fmla="*/ 121013 h 152401"/>
              <a:gd name="connsiteX19" fmla="*/ 41785 w 190497"/>
              <a:gd name="connsiteY19" fmla="*/ 121811 h 152401"/>
              <a:gd name="connsiteX20" fmla="*/ 40890 w 190497"/>
              <a:gd name="connsiteY20" fmla="*/ 121011 h 152401"/>
              <a:gd name="connsiteX21" fmla="*/ 2790 w 190497"/>
              <a:gd name="connsiteY21" fmla="*/ 82911 h 152401"/>
              <a:gd name="connsiteX22" fmla="*/ 1999 w 190497"/>
              <a:gd name="connsiteY22" fmla="*/ 70338 h 152401"/>
              <a:gd name="connsiteX23" fmla="*/ 2790 w 190497"/>
              <a:gd name="connsiteY23" fmla="*/ 69443 h 152401"/>
              <a:gd name="connsiteX24" fmla="*/ 40890 w 190497"/>
              <a:gd name="connsiteY24" fmla="*/ 31343 h 152401"/>
              <a:gd name="connsiteX25" fmla="*/ 2790 w 190497"/>
              <a:gd name="connsiteY25" fmla="*/ 69443 h 152401"/>
              <a:gd name="connsiteX26" fmla="*/ 136140 w 190497"/>
              <a:gd name="connsiteY26" fmla="*/ 31333 h 152401"/>
              <a:gd name="connsiteX27" fmla="*/ 148713 w 190497"/>
              <a:gd name="connsiteY27" fmla="*/ 30542 h 152401"/>
              <a:gd name="connsiteX28" fmla="*/ 149598 w 190497"/>
              <a:gd name="connsiteY28" fmla="*/ 31333 h 152401"/>
              <a:gd name="connsiteX29" fmla="*/ 187708 w 190497"/>
              <a:gd name="connsiteY29" fmla="*/ 69443 h 152401"/>
              <a:gd name="connsiteX30" fmla="*/ 188499 w 190497"/>
              <a:gd name="connsiteY30" fmla="*/ 82016 h 152401"/>
              <a:gd name="connsiteX31" fmla="*/ 187708 w 190497"/>
              <a:gd name="connsiteY31" fmla="*/ 82920 h 152401"/>
              <a:gd name="connsiteX32" fmla="*/ 149598 w 190497"/>
              <a:gd name="connsiteY32" fmla="*/ 120973 h 152401"/>
              <a:gd name="connsiteX33" fmla="*/ 136128 w 190497"/>
              <a:gd name="connsiteY33" fmla="*/ 120950 h 152401"/>
              <a:gd name="connsiteX34" fmla="*/ 135339 w 190497"/>
              <a:gd name="connsiteY34" fmla="*/ 108400 h 152401"/>
              <a:gd name="connsiteX35" fmla="*/ 136140 w 190497"/>
              <a:gd name="connsiteY35" fmla="*/ 107495 h 152401"/>
              <a:gd name="connsiteX36" fmla="*/ 167486 w 190497"/>
              <a:gd name="connsiteY36" fmla="*/ 76177 h 152401"/>
              <a:gd name="connsiteX37" fmla="*/ 136121 w 190497"/>
              <a:gd name="connsiteY37" fmla="*/ 44801 h 152401"/>
              <a:gd name="connsiteX38" fmla="*/ 136121 w 190497"/>
              <a:gd name="connsiteY38" fmla="*/ 31333 h 15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90497" h="152401">
                <a:moveTo>
                  <a:pt x="57968" y="139147"/>
                </a:moveTo>
                <a:lnTo>
                  <a:pt x="115080" y="5758"/>
                </a:lnTo>
                <a:cubicBezTo>
                  <a:pt x="117161" y="927"/>
                  <a:pt x="122766" y="-1302"/>
                  <a:pt x="127597" y="780"/>
                </a:cubicBezTo>
                <a:cubicBezTo>
                  <a:pt x="132017" y="2684"/>
                  <a:pt x="134322" y="7588"/>
                  <a:pt x="132968" y="12207"/>
                </a:cubicBezTo>
                <a:lnTo>
                  <a:pt x="132587" y="13255"/>
                </a:lnTo>
                <a:lnTo>
                  <a:pt x="75475" y="146643"/>
                </a:lnTo>
                <a:cubicBezTo>
                  <a:pt x="73393" y="151474"/>
                  <a:pt x="67789" y="153703"/>
                  <a:pt x="62958" y="151621"/>
                </a:cubicBezTo>
                <a:cubicBezTo>
                  <a:pt x="58538" y="149716"/>
                  <a:pt x="56233" y="144813"/>
                  <a:pt x="57587" y="140194"/>
                </a:cubicBezTo>
                <a:lnTo>
                  <a:pt x="57968" y="139147"/>
                </a:lnTo>
                <a:lnTo>
                  <a:pt x="115080" y="5758"/>
                </a:lnTo>
                <a:lnTo>
                  <a:pt x="57968" y="139137"/>
                </a:lnTo>
                <a:close/>
                <a:moveTo>
                  <a:pt x="2790" y="69443"/>
                </a:moveTo>
                <a:lnTo>
                  <a:pt x="40890" y="31343"/>
                </a:lnTo>
                <a:cubicBezTo>
                  <a:pt x="44616" y="27629"/>
                  <a:pt x="50647" y="27639"/>
                  <a:pt x="54360" y="31365"/>
                </a:cubicBezTo>
                <a:cubicBezTo>
                  <a:pt x="57739" y="34756"/>
                  <a:pt x="58077" y="40128"/>
                  <a:pt x="55149" y="43916"/>
                </a:cubicBezTo>
                <a:lnTo>
                  <a:pt x="54358" y="44811"/>
                </a:lnTo>
                <a:lnTo>
                  <a:pt x="22992" y="76177"/>
                </a:lnTo>
                <a:lnTo>
                  <a:pt x="54358" y="107543"/>
                </a:lnTo>
                <a:cubicBezTo>
                  <a:pt x="58095" y="111245"/>
                  <a:pt x="58124" y="117275"/>
                  <a:pt x="54422" y="121013"/>
                </a:cubicBezTo>
                <a:cubicBezTo>
                  <a:pt x="51022" y="124446"/>
                  <a:pt x="45590" y="124789"/>
                  <a:pt x="41785" y="121811"/>
                </a:cubicBezTo>
                <a:lnTo>
                  <a:pt x="40890" y="121011"/>
                </a:lnTo>
                <a:lnTo>
                  <a:pt x="2790" y="82911"/>
                </a:lnTo>
                <a:cubicBezTo>
                  <a:pt x="-604" y="79517"/>
                  <a:pt x="-942" y="74130"/>
                  <a:pt x="1999" y="70338"/>
                </a:cubicBezTo>
                <a:lnTo>
                  <a:pt x="2790" y="69443"/>
                </a:lnTo>
                <a:lnTo>
                  <a:pt x="40890" y="31343"/>
                </a:lnTo>
                <a:lnTo>
                  <a:pt x="2790" y="69443"/>
                </a:lnTo>
                <a:close/>
                <a:moveTo>
                  <a:pt x="136140" y="31333"/>
                </a:moveTo>
                <a:cubicBezTo>
                  <a:pt x="139533" y="27940"/>
                  <a:pt x="144921" y="27601"/>
                  <a:pt x="148713" y="30542"/>
                </a:cubicBezTo>
                <a:lnTo>
                  <a:pt x="149598" y="31333"/>
                </a:lnTo>
                <a:lnTo>
                  <a:pt x="187708" y="69443"/>
                </a:lnTo>
                <a:cubicBezTo>
                  <a:pt x="191101" y="72836"/>
                  <a:pt x="191440" y="78224"/>
                  <a:pt x="188499" y="82016"/>
                </a:cubicBezTo>
                <a:lnTo>
                  <a:pt x="187708" y="82920"/>
                </a:lnTo>
                <a:lnTo>
                  <a:pt x="149598" y="120973"/>
                </a:lnTo>
                <a:cubicBezTo>
                  <a:pt x="145872" y="124687"/>
                  <a:pt x="139841" y="124676"/>
                  <a:pt x="136128" y="120950"/>
                </a:cubicBezTo>
                <a:cubicBezTo>
                  <a:pt x="132749" y="117559"/>
                  <a:pt x="132412" y="112187"/>
                  <a:pt x="135339" y="108400"/>
                </a:cubicBezTo>
                <a:lnTo>
                  <a:pt x="136140" y="107495"/>
                </a:lnTo>
                <a:lnTo>
                  <a:pt x="167486" y="76177"/>
                </a:lnTo>
                <a:lnTo>
                  <a:pt x="136121" y="44801"/>
                </a:lnTo>
                <a:cubicBezTo>
                  <a:pt x="132402" y="41082"/>
                  <a:pt x="132402" y="35053"/>
                  <a:pt x="136121" y="31333"/>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11" name="Connettore 2 10">
            <a:extLst>
              <a:ext uri="{FF2B5EF4-FFF2-40B4-BE49-F238E27FC236}">
                <a16:creationId xmlns:a16="http://schemas.microsoft.com/office/drawing/2014/main" id="{6CCB3E25-3A73-EE26-76EF-E8B1059F71E8}"/>
              </a:ext>
              <a:ext uri="{C183D7F6-B498-43B3-948B-1728B52AA6E4}">
                <adec:decorative xmlns:adec="http://schemas.microsoft.com/office/drawing/2017/decorative" val="1"/>
              </a:ext>
            </a:extLst>
          </p:cNvPr>
          <p:cNvCxnSpPr>
            <a:cxnSpLocks/>
            <a:stCxn id="106" idx="3"/>
            <a:endCxn id="103" idx="1"/>
          </p:cNvCxnSpPr>
          <p:nvPr/>
        </p:nvCxnSpPr>
        <p:spPr>
          <a:xfrm>
            <a:off x="2624609" y="5860250"/>
            <a:ext cx="1610219"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2" name="CasellaDiTesto 11">
            <a:extLst>
              <a:ext uri="{FF2B5EF4-FFF2-40B4-BE49-F238E27FC236}">
                <a16:creationId xmlns:a16="http://schemas.microsoft.com/office/drawing/2014/main" id="{AC64AB6D-ECFA-FE2E-AAAD-0408BC803338}"/>
              </a:ext>
            </a:extLst>
          </p:cNvPr>
          <p:cNvSpPr txBox="1"/>
          <p:nvPr/>
        </p:nvSpPr>
        <p:spPr>
          <a:xfrm>
            <a:off x="2670931" y="5348013"/>
            <a:ext cx="1517575" cy="246221"/>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srgbClr val="FFFFFF"/>
                </a:solidFill>
                <a:effectLst/>
                <a:uLnTx/>
                <a:uFillTx/>
                <a:latin typeface="Segoe UI"/>
                <a:ea typeface="+mn-ea"/>
                <a:cs typeface="+mn-cs"/>
              </a:rPr>
              <a:t>Tool </a:t>
            </a:r>
            <a:r>
              <a:rPr kumimoji="0" lang="en-US" sz="1600" b="0" i="0" u="none" strike="noStrike" kern="1200" cap="none" spc="0" normalizeH="0" baseline="0" noProof="0">
                <a:ln>
                  <a:noFill/>
                </a:ln>
                <a:solidFill>
                  <a:srgbClr val="FFFFFF"/>
                </a:solidFill>
                <a:effectLst/>
                <a:uLnTx/>
                <a:uFillTx/>
                <a:latin typeface="Segoe UI"/>
                <a:ea typeface="+mn-ea"/>
                <a:cs typeface="+mn-cs"/>
              </a:rPr>
              <a:t>Creation</a:t>
            </a:r>
          </a:p>
        </p:txBody>
      </p:sp>
      <p:sp>
        <p:nvSpPr>
          <p:cNvPr id="13" name="Ovale 12">
            <a:extLst>
              <a:ext uri="{FF2B5EF4-FFF2-40B4-BE49-F238E27FC236}">
                <a16:creationId xmlns:a16="http://schemas.microsoft.com/office/drawing/2014/main" id="{FE2D4AEA-169F-8AF4-6ADC-0C1949D7B0A0}"/>
              </a:ext>
            </a:extLst>
          </p:cNvPr>
          <p:cNvSpPr/>
          <p:nvPr/>
        </p:nvSpPr>
        <p:spPr bwMode="auto">
          <a:xfrm>
            <a:off x="3248743" y="5677956"/>
            <a:ext cx="361950" cy="364587"/>
          </a:xfrm>
          <a:prstGeom prst="ellips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ts val="600"/>
              </a:spcBef>
              <a:spcAft>
                <a:spcPct val="0"/>
              </a:spcAft>
              <a:buClrTx/>
              <a:buSzTx/>
              <a:buFontTx/>
              <a:buNone/>
              <a:tabLst/>
              <a:defRPr/>
            </a:pPr>
            <a:r>
              <a:rPr kumimoji="0" lang="en-US" sz="1400" b="1" i="0" u="none" strike="noStrike" kern="1200" cap="none" spc="0" normalizeH="0" baseline="0" noProof="0">
                <a:ln>
                  <a:noFill/>
                </a:ln>
                <a:gradFill>
                  <a:gsLst>
                    <a:gs pos="60140">
                      <a:srgbClr val="000000"/>
                    </a:gs>
                    <a:gs pos="44000">
                      <a:srgbClr val="000000"/>
                    </a:gs>
                  </a:gsLst>
                  <a:path path="circle">
                    <a:fillToRect l="100000" t="100000"/>
                  </a:path>
                </a:gradFill>
                <a:effectLst/>
                <a:uLnTx/>
                <a:uFillTx/>
                <a:latin typeface="Segoe UI Semibold"/>
                <a:ea typeface="+mn-ea"/>
                <a:cs typeface="+mn-cs"/>
              </a:rPr>
              <a:t>1</a:t>
            </a:r>
          </a:p>
        </p:txBody>
      </p:sp>
      <p:sp>
        <p:nvSpPr>
          <p:cNvPr id="103" name="Rounded Rectangle 18">
            <a:extLst>
              <a:ext uri="{FF2B5EF4-FFF2-40B4-BE49-F238E27FC236}">
                <a16:creationId xmlns:a16="http://schemas.microsoft.com/office/drawing/2014/main" id="{0445A537-BBED-ED06-A047-3BCFBBFEBC28}"/>
              </a:ext>
            </a:extLst>
          </p:cNvPr>
          <p:cNvSpPr>
            <a:spLocks/>
          </p:cNvSpPr>
          <p:nvPr/>
        </p:nvSpPr>
        <p:spPr bwMode="auto">
          <a:xfrm>
            <a:off x="4234828" y="4996746"/>
            <a:ext cx="2515382" cy="1727007"/>
          </a:xfrm>
          <a:prstGeom prst="roundRect">
            <a:avLst>
              <a:gd name="adj" fmla="val 10971"/>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4000" tIns="252000" rIns="144000" bIns="144000" numCol="1" spcCol="0" rtlCol="0" fromWordArt="0" anchor="t" anchorCtr="0" forceAA="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err="1">
                <a:ln>
                  <a:noFill/>
                </a:ln>
                <a:solidFill>
                  <a:prstClr val="white"/>
                </a:solidFill>
                <a:effectLst/>
                <a:uLnTx/>
                <a:uFillTx/>
                <a:latin typeface="Segoe UI Semibold"/>
                <a:ea typeface="+mn-ea"/>
                <a:cs typeface="+mn-cs"/>
              </a:rPr>
              <a:t>AppCode.class</a:t>
            </a:r>
            <a:endParaRPr kumimoji="0" lang="en-US" sz="1200" b="0" i="0" u="none" strike="noStrike" kern="1200" cap="none" spc="0" normalizeH="0" baseline="0" noProof="0">
              <a:ln>
                <a:noFill/>
              </a:ln>
              <a:solidFill>
                <a:prstClr val="white"/>
              </a:solidFill>
              <a:effectLst/>
              <a:uLnTx/>
              <a:uFillTx/>
              <a:latin typeface="Segoe UI Semibold"/>
              <a:ea typeface="+mn-ea"/>
              <a:cs typeface="+mn-cs"/>
            </a:endParaRPr>
          </a:p>
          <a:p>
            <a:pPr marL="0" marR="0" lvl="0" indent="0" algn="l" defTabSz="932449" rtl="0" eaLnBrk="1" fontAlgn="base" latinLnBrk="0" hangingPunct="1">
              <a:lnSpc>
                <a:spcPct val="100000"/>
              </a:lnSpc>
              <a:spcBef>
                <a:spcPts val="0"/>
              </a:spcBef>
              <a:spcAft>
                <a:spcPct val="0"/>
              </a:spcAft>
              <a:buClrTx/>
              <a:buSzTx/>
              <a:buFontTx/>
              <a:buNone/>
              <a:tabLst/>
              <a:defRPr/>
            </a:pPr>
            <a:endParaRPr kumimoji="0" lang="en-US" sz="1000" b="1"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Consolas" panose="020B0609020204030204" pitchFamily="49" charset="0"/>
                <a:ea typeface="+mn-ea"/>
                <a:cs typeface="+mn-cs"/>
              </a:rPr>
              <a:t>@Tool</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name =‘</a:t>
            </a:r>
            <a:r>
              <a:rPr kumimoji="0" lang="en-US" sz="10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product_search</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a:t>
            </a:r>
            <a:b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b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description =‘search for available products’ )</a:t>
            </a:r>
          </a:p>
          <a:p>
            <a:pPr marL="0" marR="0" lvl="0" indent="0" algn="l" defTabSz="932449" rtl="0" eaLnBrk="1" fontAlgn="base" latinLnBrk="0" hangingPunct="1">
              <a:lnSpc>
                <a:spcPct val="100000"/>
              </a:lnSpc>
              <a:spcBef>
                <a:spcPts val="0"/>
              </a:spcBef>
              <a:spcAft>
                <a:spcPct val="0"/>
              </a:spcAft>
              <a:buClrTx/>
              <a:buSzTx/>
              <a:buFontTx/>
              <a:buNone/>
              <a:tabLst/>
              <a:defRPr/>
            </a:pPr>
            <a:r>
              <a:rPr kumimoji="0" lang="en-US" sz="1000" b="1" i="0" u="none" strike="noStrike" kern="1200" cap="none" spc="0" normalizeH="0" baseline="0" noProof="0">
                <a:ln>
                  <a:noFill/>
                </a:ln>
                <a:solidFill>
                  <a:srgbClr val="FFFFFF"/>
                </a:solidFill>
                <a:effectLst/>
                <a:uLnTx/>
                <a:uFillTx/>
                <a:latin typeface="Consolas" panose="020B0609020204030204" pitchFamily="49" charset="0"/>
                <a:ea typeface="+mn-ea"/>
                <a:cs typeface="+mn-cs"/>
              </a:rPr>
              <a:t>Search</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 </a:t>
            </a:r>
            <a:r>
              <a:rPr kumimoji="0" lang="en-US" sz="10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minPrice</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a:t>
            </a:r>
            <a:r>
              <a:rPr kumimoji="0" lang="en-US" sz="1000" b="0" i="0" u="none" strike="noStrike" kern="1200" cap="none" spc="0" normalizeH="0" baseline="0" noProof="0" err="1">
                <a:ln>
                  <a:noFill/>
                </a:ln>
                <a:solidFill>
                  <a:srgbClr val="FFFFFF"/>
                </a:solidFill>
                <a:effectLst/>
                <a:uLnTx/>
                <a:uFillTx/>
                <a:latin typeface="Consolas" panose="020B0609020204030204" pitchFamily="49" charset="0"/>
                <a:ea typeface="+mn-ea"/>
                <a:cs typeface="+mn-cs"/>
              </a:rPr>
              <a:t>maxPrice</a:t>
            </a:r>
            <a:r>
              <a:rPr kumimoji="0" lang="en-US"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rPr>
              <a:t>, category )</a:t>
            </a:r>
            <a:endParaRPr kumimoji="0" lang="ru-RU" sz="1000" b="0"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a:p>
            <a:pPr marL="0" marR="0" lvl="0" indent="0" algn="l" defTabSz="932449" rtl="0" eaLnBrk="1" fontAlgn="base" latinLnBrk="0" hangingPunct="1">
              <a:lnSpc>
                <a:spcPct val="100000"/>
              </a:lnSpc>
              <a:spcBef>
                <a:spcPts val="0"/>
              </a:spcBef>
              <a:spcAft>
                <a:spcPct val="0"/>
              </a:spcAft>
              <a:buClrTx/>
              <a:buSzTx/>
              <a:buFontTx/>
              <a:buNone/>
              <a:tabLst/>
              <a:defRPr/>
            </a:pPr>
            <a:endParaRPr kumimoji="0" lang="en-US" sz="800" b="0"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p:txBody>
      </p:sp>
      <p:sp>
        <p:nvSpPr>
          <p:cNvPr id="104" name="Oval 103">
            <a:extLst>
              <a:ext uri="{FF2B5EF4-FFF2-40B4-BE49-F238E27FC236}">
                <a16:creationId xmlns:a16="http://schemas.microsoft.com/office/drawing/2014/main" id="{C195CBB0-E850-DF55-DC1D-86ADB70EA227}"/>
              </a:ext>
              <a:ext uri="{C183D7F6-B498-43B3-948B-1728B52AA6E4}">
                <adec:decorative xmlns:adec="http://schemas.microsoft.com/office/drawing/2017/decorative" val="1"/>
              </a:ext>
            </a:extLst>
          </p:cNvPr>
          <p:cNvSpPr>
            <a:spLocks/>
          </p:cNvSpPr>
          <p:nvPr/>
        </p:nvSpPr>
        <p:spPr>
          <a:xfrm>
            <a:off x="4395412" y="4814897"/>
            <a:ext cx="360592" cy="360592"/>
          </a:xfrm>
          <a:prstGeom prst="ellipse">
            <a:avLst/>
          </a:prstGeom>
          <a:solidFill>
            <a:srgbClr val="65707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ts val="600"/>
              </a:spcBef>
              <a:spcAft>
                <a:spcPct val="0"/>
              </a:spcAft>
              <a:buClrTx/>
              <a:buSzTx/>
              <a:buFontTx/>
              <a:buNone/>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05" name="Graphic 82">
            <a:extLst>
              <a:ext uri="{FF2B5EF4-FFF2-40B4-BE49-F238E27FC236}">
                <a16:creationId xmlns:a16="http://schemas.microsoft.com/office/drawing/2014/main" id="{DA48939F-2EBC-8BEF-041F-572E3708AE2B}"/>
              </a:ext>
              <a:ext uri="{C183D7F6-B498-43B3-948B-1728B52AA6E4}">
                <adec:decorative xmlns:adec="http://schemas.microsoft.com/office/drawing/2017/decorative" val="1"/>
              </a:ext>
            </a:extLst>
          </p:cNvPr>
          <p:cNvSpPr/>
          <p:nvPr/>
        </p:nvSpPr>
        <p:spPr>
          <a:xfrm>
            <a:off x="4480460" y="4918993"/>
            <a:ext cx="190497" cy="152401"/>
          </a:xfrm>
          <a:custGeom>
            <a:avLst/>
            <a:gdLst>
              <a:gd name="connsiteX0" fmla="*/ 57968 w 190497"/>
              <a:gd name="connsiteY0" fmla="*/ 139147 h 152401"/>
              <a:gd name="connsiteX1" fmla="*/ 115080 w 190497"/>
              <a:gd name="connsiteY1" fmla="*/ 5758 h 152401"/>
              <a:gd name="connsiteX2" fmla="*/ 127597 w 190497"/>
              <a:gd name="connsiteY2" fmla="*/ 780 h 152401"/>
              <a:gd name="connsiteX3" fmla="*/ 132968 w 190497"/>
              <a:gd name="connsiteY3" fmla="*/ 12207 h 152401"/>
              <a:gd name="connsiteX4" fmla="*/ 132587 w 190497"/>
              <a:gd name="connsiteY4" fmla="*/ 13255 h 152401"/>
              <a:gd name="connsiteX5" fmla="*/ 75475 w 190497"/>
              <a:gd name="connsiteY5" fmla="*/ 146643 h 152401"/>
              <a:gd name="connsiteX6" fmla="*/ 62958 w 190497"/>
              <a:gd name="connsiteY6" fmla="*/ 151621 h 152401"/>
              <a:gd name="connsiteX7" fmla="*/ 57587 w 190497"/>
              <a:gd name="connsiteY7" fmla="*/ 140194 h 152401"/>
              <a:gd name="connsiteX8" fmla="*/ 57968 w 190497"/>
              <a:gd name="connsiteY8" fmla="*/ 139147 h 152401"/>
              <a:gd name="connsiteX9" fmla="*/ 115080 w 190497"/>
              <a:gd name="connsiteY9" fmla="*/ 5758 h 152401"/>
              <a:gd name="connsiteX10" fmla="*/ 57968 w 190497"/>
              <a:gd name="connsiteY10" fmla="*/ 139137 h 152401"/>
              <a:gd name="connsiteX11" fmla="*/ 2790 w 190497"/>
              <a:gd name="connsiteY11" fmla="*/ 69443 h 152401"/>
              <a:gd name="connsiteX12" fmla="*/ 40890 w 190497"/>
              <a:gd name="connsiteY12" fmla="*/ 31343 h 152401"/>
              <a:gd name="connsiteX13" fmla="*/ 54360 w 190497"/>
              <a:gd name="connsiteY13" fmla="*/ 31365 h 152401"/>
              <a:gd name="connsiteX14" fmla="*/ 55149 w 190497"/>
              <a:gd name="connsiteY14" fmla="*/ 43916 h 152401"/>
              <a:gd name="connsiteX15" fmla="*/ 54358 w 190497"/>
              <a:gd name="connsiteY15" fmla="*/ 44811 h 152401"/>
              <a:gd name="connsiteX16" fmla="*/ 22992 w 190497"/>
              <a:gd name="connsiteY16" fmla="*/ 76177 h 152401"/>
              <a:gd name="connsiteX17" fmla="*/ 54358 w 190497"/>
              <a:gd name="connsiteY17" fmla="*/ 107543 h 152401"/>
              <a:gd name="connsiteX18" fmla="*/ 54422 w 190497"/>
              <a:gd name="connsiteY18" fmla="*/ 121013 h 152401"/>
              <a:gd name="connsiteX19" fmla="*/ 41785 w 190497"/>
              <a:gd name="connsiteY19" fmla="*/ 121811 h 152401"/>
              <a:gd name="connsiteX20" fmla="*/ 40890 w 190497"/>
              <a:gd name="connsiteY20" fmla="*/ 121011 h 152401"/>
              <a:gd name="connsiteX21" fmla="*/ 2790 w 190497"/>
              <a:gd name="connsiteY21" fmla="*/ 82911 h 152401"/>
              <a:gd name="connsiteX22" fmla="*/ 1999 w 190497"/>
              <a:gd name="connsiteY22" fmla="*/ 70338 h 152401"/>
              <a:gd name="connsiteX23" fmla="*/ 2790 w 190497"/>
              <a:gd name="connsiteY23" fmla="*/ 69443 h 152401"/>
              <a:gd name="connsiteX24" fmla="*/ 40890 w 190497"/>
              <a:gd name="connsiteY24" fmla="*/ 31343 h 152401"/>
              <a:gd name="connsiteX25" fmla="*/ 2790 w 190497"/>
              <a:gd name="connsiteY25" fmla="*/ 69443 h 152401"/>
              <a:gd name="connsiteX26" fmla="*/ 136140 w 190497"/>
              <a:gd name="connsiteY26" fmla="*/ 31333 h 152401"/>
              <a:gd name="connsiteX27" fmla="*/ 148713 w 190497"/>
              <a:gd name="connsiteY27" fmla="*/ 30542 h 152401"/>
              <a:gd name="connsiteX28" fmla="*/ 149598 w 190497"/>
              <a:gd name="connsiteY28" fmla="*/ 31333 h 152401"/>
              <a:gd name="connsiteX29" fmla="*/ 187708 w 190497"/>
              <a:gd name="connsiteY29" fmla="*/ 69443 h 152401"/>
              <a:gd name="connsiteX30" fmla="*/ 188499 w 190497"/>
              <a:gd name="connsiteY30" fmla="*/ 82016 h 152401"/>
              <a:gd name="connsiteX31" fmla="*/ 187708 w 190497"/>
              <a:gd name="connsiteY31" fmla="*/ 82920 h 152401"/>
              <a:gd name="connsiteX32" fmla="*/ 149598 w 190497"/>
              <a:gd name="connsiteY32" fmla="*/ 120973 h 152401"/>
              <a:gd name="connsiteX33" fmla="*/ 136128 w 190497"/>
              <a:gd name="connsiteY33" fmla="*/ 120950 h 152401"/>
              <a:gd name="connsiteX34" fmla="*/ 135339 w 190497"/>
              <a:gd name="connsiteY34" fmla="*/ 108400 h 152401"/>
              <a:gd name="connsiteX35" fmla="*/ 136140 w 190497"/>
              <a:gd name="connsiteY35" fmla="*/ 107495 h 152401"/>
              <a:gd name="connsiteX36" fmla="*/ 167486 w 190497"/>
              <a:gd name="connsiteY36" fmla="*/ 76177 h 152401"/>
              <a:gd name="connsiteX37" fmla="*/ 136121 w 190497"/>
              <a:gd name="connsiteY37" fmla="*/ 44801 h 152401"/>
              <a:gd name="connsiteX38" fmla="*/ 136121 w 190497"/>
              <a:gd name="connsiteY38" fmla="*/ 31333 h 15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90497" h="152401">
                <a:moveTo>
                  <a:pt x="57968" y="139147"/>
                </a:moveTo>
                <a:lnTo>
                  <a:pt x="115080" y="5758"/>
                </a:lnTo>
                <a:cubicBezTo>
                  <a:pt x="117161" y="927"/>
                  <a:pt x="122766" y="-1302"/>
                  <a:pt x="127597" y="780"/>
                </a:cubicBezTo>
                <a:cubicBezTo>
                  <a:pt x="132017" y="2684"/>
                  <a:pt x="134322" y="7588"/>
                  <a:pt x="132968" y="12207"/>
                </a:cubicBezTo>
                <a:lnTo>
                  <a:pt x="132587" y="13255"/>
                </a:lnTo>
                <a:lnTo>
                  <a:pt x="75475" y="146643"/>
                </a:lnTo>
                <a:cubicBezTo>
                  <a:pt x="73393" y="151474"/>
                  <a:pt x="67789" y="153703"/>
                  <a:pt x="62958" y="151621"/>
                </a:cubicBezTo>
                <a:cubicBezTo>
                  <a:pt x="58538" y="149716"/>
                  <a:pt x="56233" y="144813"/>
                  <a:pt x="57587" y="140194"/>
                </a:cubicBezTo>
                <a:lnTo>
                  <a:pt x="57968" y="139147"/>
                </a:lnTo>
                <a:lnTo>
                  <a:pt x="115080" y="5758"/>
                </a:lnTo>
                <a:lnTo>
                  <a:pt x="57968" y="139137"/>
                </a:lnTo>
                <a:close/>
                <a:moveTo>
                  <a:pt x="2790" y="69443"/>
                </a:moveTo>
                <a:lnTo>
                  <a:pt x="40890" y="31343"/>
                </a:lnTo>
                <a:cubicBezTo>
                  <a:pt x="44616" y="27629"/>
                  <a:pt x="50647" y="27639"/>
                  <a:pt x="54360" y="31365"/>
                </a:cubicBezTo>
                <a:cubicBezTo>
                  <a:pt x="57739" y="34756"/>
                  <a:pt x="58077" y="40128"/>
                  <a:pt x="55149" y="43916"/>
                </a:cubicBezTo>
                <a:lnTo>
                  <a:pt x="54358" y="44811"/>
                </a:lnTo>
                <a:lnTo>
                  <a:pt x="22992" y="76177"/>
                </a:lnTo>
                <a:lnTo>
                  <a:pt x="54358" y="107543"/>
                </a:lnTo>
                <a:cubicBezTo>
                  <a:pt x="58095" y="111245"/>
                  <a:pt x="58124" y="117275"/>
                  <a:pt x="54422" y="121013"/>
                </a:cubicBezTo>
                <a:cubicBezTo>
                  <a:pt x="51022" y="124446"/>
                  <a:pt x="45590" y="124789"/>
                  <a:pt x="41785" y="121811"/>
                </a:cubicBezTo>
                <a:lnTo>
                  <a:pt x="40890" y="121011"/>
                </a:lnTo>
                <a:lnTo>
                  <a:pt x="2790" y="82911"/>
                </a:lnTo>
                <a:cubicBezTo>
                  <a:pt x="-604" y="79517"/>
                  <a:pt x="-942" y="74130"/>
                  <a:pt x="1999" y="70338"/>
                </a:cubicBezTo>
                <a:lnTo>
                  <a:pt x="2790" y="69443"/>
                </a:lnTo>
                <a:lnTo>
                  <a:pt x="40890" y="31343"/>
                </a:lnTo>
                <a:lnTo>
                  <a:pt x="2790" y="69443"/>
                </a:lnTo>
                <a:close/>
                <a:moveTo>
                  <a:pt x="136140" y="31333"/>
                </a:moveTo>
                <a:cubicBezTo>
                  <a:pt x="139533" y="27940"/>
                  <a:pt x="144921" y="27601"/>
                  <a:pt x="148713" y="30542"/>
                </a:cubicBezTo>
                <a:lnTo>
                  <a:pt x="149598" y="31333"/>
                </a:lnTo>
                <a:lnTo>
                  <a:pt x="187708" y="69443"/>
                </a:lnTo>
                <a:cubicBezTo>
                  <a:pt x="191101" y="72836"/>
                  <a:pt x="191440" y="78224"/>
                  <a:pt x="188499" y="82016"/>
                </a:cubicBezTo>
                <a:lnTo>
                  <a:pt x="187708" y="82920"/>
                </a:lnTo>
                <a:lnTo>
                  <a:pt x="149598" y="120973"/>
                </a:lnTo>
                <a:cubicBezTo>
                  <a:pt x="145872" y="124687"/>
                  <a:pt x="139841" y="124676"/>
                  <a:pt x="136128" y="120950"/>
                </a:cubicBezTo>
                <a:cubicBezTo>
                  <a:pt x="132749" y="117559"/>
                  <a:pt x="132412" y="112187"/>
                  <a:pt x="135339" y="108400"/>
                </a:cubicBezTo>
                <a:lnTo>
                  <a:pt x="136140" y="107495"/>
                </a:lnTo>
                <a:lnTo>
                  <a:pt x="167486" y="76177"/>
                </a:lnTo>
                <a:lnTo>
                  <a:pt x="136121" y="44801"/>
                </a:lnTo>
                <a:cubicBezTo>
                  <a:pt x="132402" y="41082"/>
                  <a:pt x="132402" y="35053"/>
                  <a:pt x="136121" y="31333"/>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22" name="Connettore 2 21">
            <a:extLst>
              <a:ext uri="{FF2B5EF4-FFF2-40B4-BE49-F238E27FC236}">
                <a16:creationId xmlns:a16="http://schemas.microsoft.com/office/drawing/2014/main" id="{8FF5D896-5BA2-4835-62E9-E159E6F47E23}"/>
              </a:ext>
              <a:ext uri="{C183D7F6-B498-43B3-948B-1728B52AA6E4}">
                <adec:decorative xmlns:adec="http://schemas.microsoft.com/office/drawing/2017/decorative" val="1"/>
              </a:ext>
            </a:extLst>
          </p:cNvPr>
          <p:cNvCxnSpPr>
            <a:cxnSpLocks/>
            <a:stCxn id="103" idx="0"/>
            <a:endCxn id="21" idx="4"/>
          </p:cNvCxnSpPr>
          <p:nvPr/>
        </p:nvCxnSpPr>
        <p:spPr>
          <a:xfrm flipV="1">
            <a:off x="5492519" y="3196459"/>
            <a:ext cx="1" cy="1800287"/>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27" name="Ovale 26">
            <a:extLst>
              <a:ext uri="{FF2B5EF4-FFF2-40B4-BE49-F238E27FC236}">
                <a16:creationId xmlns:a16="http://schemas.microsoft.com/office/drawing/2014/main" id="{1335ECD8-AAA5-DECB-92B5-B842355BE5E7}"/>
              </a:ext>
            </a:extLst>
          </p:cNvPr>
          <p:cNvSpPr/>
          <p:nvPr/>
        </p:nvSpPr>
        <p:spPr bwMode="auto">
          <a:xfrm>
            <a:off x="5311544" y="3914309"/>
            <a:ext cx="361950" cy="364587"/>
          </a:xfrm>
          <a:prstGeom prst="ellips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ts val="600"/>
              </a:spcBef>
              <a:spcAft>
                <a:spcPct val="0"/>
              </a:spcAft>
              <a:buClrTx/>
              <a:buSzTx/>
              <a:buFontTx/>
              <a:buNone/>
              <a:tabLst/>
              <a:defRPr/>
            </a:pPr>
            <a:r>
              <a:rPr kumimoji="0" lang="en-US" sz="1400" b="1" i="0" u="none" strike="noStrike" kern="1200" cap="none" spc="0" normalizeH="0" baseline="0" noProof="0">
                <a:ln>
                  <a:noFill/>
                </a:ln>
                <a:gradFill>
                  <a:gsLst>
                    <a:gs pos="60140">
                      <a:srgbClr val="000000"/>
                    </a:gs>
                    <a:gs pos="44000">
                      <a:srgbClr val="000000"/>
                    </a:gs>
                  </a:gsLst>
                  <a:path path="circle">
                    <a:fillToRect l="100000" t="100000"/>
                  </a:path>
                </a:gradFill>
                <a:effectLst/>
                <a:uLnTx/>
                <a:uFillTx/>
                <a:latin typeface="Segoe UI Semibold"/>
                <a:ea typeface="+mn-ea"/>
                <a:cs typeface="+mn-cs"/>
              </a:rPr>
              <a:t>2</a:t>
            </a:r>
            <a:endParaRPr kumimoji="0" lang="en-US" sz="1400" b="1" i="0" u="none" strike="noStrike" kern="1200" cap="none" spc="0" normalizeH="0" baseline="0" noProof="0" err="1">
              <a:ln>
                <a:noFill/>
              </a:ln>
              <a:gradFill>
                <a:gsLst>
                  <a:gs pos="60140">
                    <a:srgbClr val="000000"/>
                  </a:gs>
                  <a:gs pos="44000">
                    <a:srgbClr val="000000"/>
                  </a:gs>
                </a:gsLst>
                <a:path path="circle">
                  <a:fillToRect l="100000" t="100000"/>
                </a:path>
              </a:gradFill>
              <a:effectLst/>
              <a:uLnTx/>
              <a:uFillTx/>
              <a:latin typeface="Segoe UI Semibold"/>
              <a:ea typeface="+mn-ea"/>
              <a:cs typeface="+mn-cs"/>
            </a:endParaRPr>
          </a:p>
        </p:txBody>
      </p:sp>
      <p:sp>
        <p:nvSpPr>
          <p:cNvPr id="54" name="CasellaDiTesto 53">
            <a:extLst>
              <a:ext uri="{FF2B5EF4-FFF2-40B4-BE49-F238E27FC236}">
                <a16:creationId xmlns:a16="http://schemas.microsoft.com/office/drawing/2014/main" id="{4FD455D8-EFEC-E791-FD5F-1E28D3C9FE3C}"/>
              </a:ext>
            </a:extLst>
          </p:cNvPr>
          <p:cNvSpPr txBox="1"/>
          <p:nvPr/>
        </p:nvSpPr>
        <p:spPr>
          <a:xfrm>
            <a:off x="5724938" y="3850381"/>
            <a:ext cx="796902" cy="492443"/>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srgbClr val="FFFFFF"/>
                </a:solidFill>
                <a:effectLst/>
                <a:uLnTx/>
                <a:uFillTx/>
                <a:latin typeface="Segoe UI"/>
                <a:ea typeface="+mn-ea"/>
                <a:cs typeface="+mn-cs"/>
              </a:rPr>
              <a:t>Tool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srgbClr val="FFFFFF"/>
                </a:solidFill>
                <a:effectLst/>
                <a:uLnTx/>
                <a:uFillTx/>
                <a:latin typeface="Segoe UI"/>
                <a:ea typeface="+mn-ea"/>
                <a:cs typeface="+mn-cs"/>
              </a:rPr>
              <a:t>Binding</a:t>
            </a: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cxnSp>
        <p:nvCxnSpPr>
          <p:cNvPr id="79" name="Connettore a gomito 78">
            <a:extLst>
              <a:ext uri="{FF2B5EF4-FFF2-40B4-BE49-F238E27FC236}">
                <a16:creationId xmlns:a16="http://schemas.microsoft.com/office/drawing/2014/main" id="{47E98644-03D9-E283-AD0F-0363A7C53F26}"/>
              </a:ext>
              <a:ext uri="{C183D7F6-B498-43B3-948B-1728B52AA6E4}">
                <adec:decorative xmlns:adec="http://schemas.microsoft.com/office/drawing/2017/decorative" val="1"/>
              </a:ext>
            </a:extLst>
          </p:cNvPr>
          <p:cNvCxnSpPr>
            <a:cxnSpLocks/>
            <a:stCxn id="44" idx="2"/>
            <a:endCxn id="103" idx="3"/>
          </p:cNvCxnSpPr>
          <p:nvPr/>
        </p:nvCxnSpPr>
        <p:spPr>
          <a:xfrm rot="5400000">
            <a:off x="8157354" y="3087161"/>
            <a:ext cx="1365946" cy="4180233"/>
          </a:xfrm>
          <a:prstGeom prst="bentConnector2">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87" name="Ovale 86">
            <a:extLst>
              <a:ext uri="{FF2B5EF4-FFF2-40B4-BE49-F238E27FC236}">
                <a16:creationId xmlns:a16="http://schemas.microsoft.com/office/drawing/2014/main" id="{FDC53077-1446-9D85-4DB0-61A6C99A00A2}"/>
              </a:ext>
            </a:extLst>
          </p:cNvPr>
          <p:cNvSpPr/>
          <p:nvPr/>
        </p:nvSpPr>
        <p:spPr bwMode="auto">
          <a:xfrm>
            <a:off x="10749468" y="5677956"/>
            <a:ext cx="361950" cy="364587"/>
          </a:xfrm>
          <a:prstGeom prst="ellipse">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49" rtl="0" eaLnBrk="1" fontAlgn="base" latinLnBrk="0" hangingPunct="1">
              <a:lnSpc>
                <a:spcPct val="100000"/>
              </a:lnSpc>
              <a:spcBef>
                <a:spcPts val="600"/>
              </a:spcBef>
              <a:spcAft>
                <a:spcPct val="0"/>
              </a:spcAft>
              <a:buClrTx/>
              <a:buSzTx/>
              <a:buFontTx/>
              <a:buNone/>
              <a:tabLst/>
              <a:defRPr/>
            </a:pPr>
            <a:r>
              <a:rPr kumimoji="0" lang="en-US" sz="1400" b="1" i="0" u="none" strike="noStrike" kern="1200" cap="none" spc="0" normalizeH="0" baseline="0" noProof="0">
                <a:ln>
                  <a:noFill/>
                </a:ln>
                <a:gradFill>
                  <a:gsLst>
                    <a:gs pos="60140">
                      <a:srgbClr val="000000"/>
                    </a:gs>
                    <a:gs pos="44000">
                      <a:srgbClr val="000000"/>
                    </a:gs>
                  </a:gsLst>
                  <a:path path="circle">
                    <a:fillToRect l="100000" t="100000"/>
                  </a:path>
                </a:gradFill>
                <a:effectLst/>
                <a:uLnTx/>
                <a:uFillTx/>
                <a:latin typeface="Segoe UI Semibold"/>
                <a:ea typeface="+mn-ea"/>
                <a:cs typeface="+mn-cs"/>
              </a:rPr>
              <a:t>6</a:t>
            </a:r>
            <a:endParaRPr kumimoji="0" lang="en-US" sz="1400" b="1" i="0" u="none" strike="noStrike" kern="1200" cap="none" spc="0" normalizeH="0" baseline="0" noProof="0" err="1">
              <a:ln>
                <a:noFill/>
              </a:ln>
              <a:gradFill>
                <a:gsLst>
                  <a:gs pos="60140">
                    <a:srgbClr val="000000"/>
                  </a:gs>
                  <a:gs pos="44000">
                    <a:srgbClr val="000000"/>
                  </a:gs>
                </a:gsLst>
                <a:path path="circle">
                  <a:fillToRect l="100000" t="100000"/>
                </a:path>
              </a:gradFill>
              <a:effectLst/>
              <a:uLnTx/>
              <a:uFillTx/>
              <a:latin typeface="Segoe UI Semibold"/>
              <a:ea typeface="+mn-ea"/>
              <a:cs typeface="+mn-cs"/>
            </a:endParaRPr>
          </a:p>
        </p:txBody>
      </p:sp>
      <p:sp>
        <p:nvSpPr>
          <p:cNvPr id="85" name="CasellaDiTesto 84">
            <a:extLst>
              <a:ext uri="{FF2B5EF4-FFF2-40B4-BE49-F238E27FC236}">
                <a16:creationId xmlns:a16="http://schemas.microsoft.com/office/drawing/2014/main" id="{6B7807B1-25BE-8CB1-708B-08407DE67350}"/>
              </a:ext>
            </a:extLst>
          </p:cNvPr>
          <p:cNvSpPr txBox="1"/>
          <p:nvPr/>
        </p:nvSpPr>
        <p:spPr>
          <a:xfrm>
            <a:off x="10325943" y="6124429"/>
            <a:ext cx="1209000" cy="492443"/>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600" b="0" i="0" u="none" strike="noStrike" kern="1200" cap="none" spc="0" normalizeH="0" baseline="0" noProof="0">
                <a:ln>
                  <a:noFill/>
                </a:ln>
                <a:solidFill>
                  <a:srgbClr val="FFFFFF"/>
                </a:solidFill>
                <a:effectLst/>
                <a:uLnTx/>
                <a:uFillTx/>
                <a:latin typeface="Segoe UI"/>
                <a:ea typeface="+mn-ea"/>
                <a:cs typeface="+mn-cs"/>
              </a:rPr>
              <a:t>Tool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Execution</a:t>
            </a:r>
          </a:p>
        </p:txBody>
      </p:sp>
      <p:sp>
        <p:nvSpPr>
          <p:cNvPr id="40" name="Oval 39">
            <a:extLst>
              <a:ext uri="{FF2B5EF4-FFF2-40B4-BE49-F238E27FC236}">
                <a16:creationId xmlns:a16="http://schemas.microsoft.com/office/drawing/2014/main" id="{3D9454A7-42BF-53BB-8E44-EB651943BCA7}"/>
              </a:ext>
              <a:ext uri="{C183D7F6-B498-43B3-948B-1728B52AA6E4}">
                <adec:decorative xmlns:adec="http://schemas.microsoft.com/office/drawing/2017/decorative" val="1"/>
              </a:ext>
            </a:extLst>
          </p:cNvPr>
          <p:cNvSpPr>
            <a:spLocks/>
          </p:cNvSpPr>
          <p:nvPr/>
        </p:nvSpPr>
        <p:spPr bwMode="auto">
          <a:xfrm>
            <a:off x="10621382" y="3420688"/>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55" name="Graphic 52">
            <a:extLst>
              <a:ext uri="{FF2B5EF4-FFF2-40B4-BE49-F238E27FC236}">
                <a16:creationId xmlns:a16="http://schemas.microsoft.com/office/drawing/2014/main" id="{B5CCBF58-83DD-E12B-5D6D-D668B2FA1986}"/>
              </a:ext>
              <a:ext uri="{C183D7F6-B498-43B3-948B-1728B52AA6E4}">
                <adec:decorative xmlns:adec="http://schemas.microsoft.com/office/drawing/2017/decorative" val="1"/>
              </a:ext>
            </a:extLst>
          </p:cNvPr>
          <p:cNvSpPr/>
          <p:nvPr/>
        </p:nvSpPr>
        <p:spPr>
          <a:xfrm>
            <a:off x="10838231" y="3576063"/>
            <a:ext cx="184424" cy="307372"/>
          </a:xfrm>
          <a:custGeom>
            <a:avLst/>
            <a:gdLst>
              <a:gd name="connsiteX0" fmla="*/ 92869 w 114300"/>
              <a:gd name="connsiteY0" fmla="*/ 0 h 190500"/>
              <a:gd name="connsiteX1" fmla="*/ 114300 w 114300"/>
              <a:gd name="connsiteY1" fmla="*/ 21431 h 190500"/>
              <a:gd name="connsiteX2" fmla="*/ 114300 w 114300"/>
              <a:gd name="connsiteY2" fmla="*/ 169069 h 190500"/>
              <a:gd name="connsiteX3" fmla="*/ 92869 w 114300"/>
              <a:gd name="connsiteY3" fmla="*/ 190500 h 190500"/>
              <a:gd name="connsiteX4" fmla="*/ 21431 w 114300"/>
              <a:gd name="connsiteY4" fmla="*/ 190500 h 190500"/>
              <a:gd name="connsiteX5" fmla="*/ 0 w 114300"/>
              <a:gd name="connsiteY5" fmla="*/ 169069 h 190500"/>
              <a:gd name="connsiteX6" fmla="*/ 0 w 114300"/>
              <a:gd name="connsiteY6" fmla="*/ 21431 h 190500"/>
              <a:gd name="connsiteX7" fmla="*/ 21431 w 114300"/>
              <a:gd name="connsiteY7" fmla="*/ 0 h 190500"/>
              <a:gd name="connsiteX8" fmla="*/ 92869 w 114300"/>
              <a:gd name="connsiteY8" fmla="*/ 0 h 190500"/>
              <a:gd name="connsiteX9" fmla="*/ 69056 w 114300"/>
              <a:gd name="connsiteY9" fmla="*/ 152400 h 190500"/>
              <a:gd name="connsiteX10" fmla="*/ 45244 w 114300"/>
              <a:gd name="connsiteY10" fmla="*/ 152400 h 190500"/>
              <a:gd name="connsiteX11" fmla="*/ 38100 w 114300"/>
              <a:gd name="connsiteY11" fmla="*/ 159544 h 190500"/>
              <a:gd name="connsiteX12" fmla="*/ 45244 w 114300"/>
              <a:gd name="connsiteY12" fmla="*/ 166688 h 190500"/>
              <a:gd name="connsiteX13" fmla="*/ 69056 w 114300"/>
              <a:gd name="connsiteY13" fmla="*/ 166688 h 190500"/>
              <a:gd name="connsiteX14" fmla="*/ 76200 w 114300"/>
              <a:gd name="connsiteY14" fmla="*/ 159544 h 190500"/>
              <a:gd name="connsiteX15" fmla="*/ 69056 w 114300"/>
              <a:gd name="connsiteY15" fmla="*/ 15240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300" h="190500">
                <a:moveTo>
                  <a:pt x="92869" y="0"/>
                </a:moveTo>
                <a:cubicBezTo>
                  <a:pt x="104705" y="0"/>
                  <a:pt x="114300" y="9595"/>
                  <a:pt x="114300" y="21431"/>
                </a:cubicBezTo>
                <a:lnTo>
                  <a:pt x="114300" y="169069"/>
                </a:lnTo>
                <a:cubicBezTo>
                  <a:pt x="114300" y="180905"/>
                  <a:pt x="104705" y="190500"/>
                  <a:pt x="92869" y="190500"/>
                </a:cubicBezTo>
                <a:lnTo>
                  <a:pt x="21431" y="190500"/>
                </a:lnTo>
                <a:cubicBezTo>
                  <a:pt x="9595" y="190500"/>
                  <a:pt x="0" y="180905"/>
                  <a:pt x="0" y="169069"/>
                </a:cubicBezTo>
                <a:lnTo>
                  <a:pt x="0" y="21431"/>
                </a:lnTo>
                <a:cubicBezTo>
                  <a:pt x="0" y="9595"/>
                  <a:pt x="9595" y="0"/>
                  <a:pt x="21431" y="0"/>
                </a:cubicBezTo>
                <a:lnTo>
                  <a:pt x="92869" y="0"/>
                </a:lnTo>
                <a:close/>
                <a:moveTo>
                  <a:pt x="69056" y="152400"/>
                </a:moveTo>
                <a:lnTo>
                  <a:pt x="45244" y="152400"/>
                </a:lnTo>
                <a:cubicBezTo>
                  <a:pt x="41298" y="152400"/>
                  <a:pt x="38100" y="155599"/>
                  <a:pt x="38100" y="159544"/>
                </a:cubicBezTo>
                <a:cubicBezTo>
                  <a:pt x="38100" y="163489"/>
                  <a:pt x="41298" y="166688"/>
                  <a:pt x="45244" y="166688"/>
                </a:cubicBezTo>
                <a:lnTo>
                  <a:pt x="69056" y="166688"/>
                </a:lnTo>
                <a:cubicBezTo>
                  <a:pt x="73002" y="166688"/>
                  <a:pt x="76200" y="163489"/>
                  <a:pt x="76200" y="159544"/>
                </a:cubicBezTo>
                <a:cubicBezTo>
                  <a:pt x="76200" y="155599"/>
                  <a:pt x="73002" y="152400"/>
                  <a:pt x="69056" y="152400"/>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44" name="TextBox 155">
            <a:extLst>
              <a:ext uri="{FF2B5EF4-FFF2-40B4-BE49-F238E27FC236}">
                <a16:creationId xmlns:a16="http://schemas.microsoft.com/office/drawing/2014/main" id="{3F6A6EC7-275C-21E9-A283-E14A4FBFF221}"/>
              </a:ext>
              <a:ext uri="{C183D7F6-B498-43B3-948B-1728B52AA6E4}">
                <adec:decorative xmlns:adec="http://schemas.microsoft.com/office/drawing/2017/decorative" val="1"/>
              </a:ext>
            </a:extLst>
          </p:cNvPr>
          <p:cNvSpPr txBox="1">
            <a:spLocks/>
          </p:cNvSpPr>
          <p:nvPr/>
        </p:nvSpPr>
        <p:spPr>
          <a:xfrm>
            <a:off x="10690794" y="4024628"/>
            <a:ext cx="479298" cy="469676"/>
          </a:xfrm>
          <a:prstGeom prst="rect">
            <a:avLst/>
          </a:prstGeom>
          <a:noFill/>
        </p:spPr>
        <p:txBody>
          <a:bodyPr wrap="none" lIns="0" tIns="0" rIns="0" bIns="0" rtlCol="0" anchor="ctr">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App</a:t>
            </a:r>
          </a:p>
        </p:txBody>
      </p:sp>
    </p:spTree>
    <p:extLst>
      <p:ext uri="{BB962C8B-B14F-4D97-AF65-F5344CB8AC3E}">
        <p14:creationId xmlns:p14="http://schemas.microsoft.com/office/powerpoint/2010/main" val="20440675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42" presetClass="path" presetSubtype="0" decel="100000" fill="hold" grpId="1" nodeType="withEffect">
                                  <p:stCondLst>
                                    <p:cond delay="0"/>
                                  </p:stCondLst>
                                  <p:childTnLst>
                                    <p:animMotion origin="layout" path="M 3.54167E-6 -3.7037E-6 L 3.54167E-6 0.03542 " pathEditMode="relative" rAng="0" ptsTypes="AA">
                                      <p:cBhvr>
                                        <p:cTn id="9" dur="700" spd="-100000" fill="hold"/>
                                        <p:tgtEl>
                                          <p:spTgt spid="17"/>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42" presetClass="path" presetSubtype="0" decel="100000" fill="hold" grpId="1" nodeType="withEffect">
                                  <p:stCondLst>
                                    <p:cond delay="100"/>
                                  </p:stCondLst>
                                  <p:childTnLst>
                                    <p:animMotion origin="layout" path="M 3.54167E-6 -3.7037E-6 L 3.54167E-6 0.03542 " pathEditMode="relative" rAng="0" ptsTypes="AA">
                                      <p:cBhvr>
                                        <p:cTn id="14" dur="700" spd="-100000" fill="hold"/>
                                        <p:tgtEl>
                                          <p:spTgt spid="4"/>
                                        </p:tgtEl>
                                        <p:attrNameLst>
                                          <p:attrName>ppt_x</p:attrName>
                                          <p:attrName>ppt_y</p:attrName>
                                        </p:attrNameLst>
                                      </p:cBhvr>
                                      <p:rCtr x="0" y="1759"/>
                                    </p:animMotion>
                                  </p:childTnLst>
                                </p:cTn>
                              </p:par>
                              <p:par>
                                <p:cTn id="15" presetID="10" presetClass="entr" presetSubtype="0" fill="hold" grpId="0" nodeType="withEffect">
                                  <p:stCondLst>
                                    <p:cond delay="1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100000" fill="hold" grpId="1" nodeType="withEffect">
                                  <p:stCondLst>
                                    <p:cond delay="100"/>
                                  </p:stCondLst>
                                  <p:childTnLst>
                                    <p:animMotion origin="layout" path="M 3.54167E-6 -3.7037E-6 L 3.54167E-6 0.03542 " pathEditMode="relative" rAng="0" ptsTypes="AA">
                                      <p:cBhvr>
                                        <p:cTn id="19" dur="700" spd="-100000" fill="hold"/>
                                        <p:tgtEl>
                                          <p:spTgt spid="5"/>
                                        </p:tgtEl>
                                        <p:attrNameLst>
                                          <p:attrName>ppt_x</p:attrName>
                                          <p:attrName>ppt_y</p:attrName>
                                        </p:attrNameLst>
                                      </p:cBhvr>
                                      <p:rCtr x="0" y="1759"/>
                                    </p:animMotion>
                                  </p:childTnLst>
                                </p:cTn>
                              </p:par>
                              <p:par>
                                <p:cTn id="20" presetID="10" presetClass="entr" presetSubtype="0" fill="hold" grpId="0" nodeType="withEffect">
                                  <p:stCondLst>
                                    <p:cond delay="1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42" presetClass="path" presetSubtype="0" decel="100000" fill="hold" grpId="1" nodeType="withEffect">
                                  <p:stCondLst>
                                    <p:cond delay="100"/>
                                  </p:stCondLst>
                                  <p:childTnLst>
                                    <p:animMotion origin="layout" path="M 3.54167E-6 -3.7037E-6 L 3.54167E-6 0.03542 " pathEditMode="relative" rAng="0" ptsTypes="AA">
                                      <p:cBhvr>
                                        <p:cTn id="24" dur="700" spd="-100000" fill="hold"/>
                                        <p:tgtEl>
                                          <p:spTgt spid="7"/>
                                        </p:tgtEl>
                                        <p:attrNameLst>
                                          <p:attrName>ppt_x</p:attrName>
                                          <p:attrName>ppt_y</p:attrName>
                                        </p:attrNameLst>
                                      </p:cBhvr>
                                      <p:rCtr x="0" y="1759"/>
                                    </p:animMotion>
                                  </p:childTnLst>
                                </p:cTn>
                              </p:par>
                              <p:par>
                                <p:cTn id="25" presetID="10" presetClass="entr" presetSubtype="0" fill="hold" nodeType="withEffect">
                                  <p:stCondLst>
                                    <p:cond delay="10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par>
                                <p:cTn id="28" presetID="42" presetClass="path" presetSubtype="0" decel="100000" fill="hold" nodeType="withEffect">
                                  <p:stCondLst>
                                    <p:cond delay="100"/>
                                  </p:stCondLst>
                                  <p:childTnLst>
                                    <p:animMotion origin="layout" path="M 3.54167E-6 -3.7037E-6 L 3.54167E-6 0.03542 " pathEditMode="relative" rAng="0" ptsTypes="AA">
                                      <p:cBhvr>
                                        <p:cTn id="29" dur="700" spd="-100000" fill="hold"/>
                                        <p:tgtEl>
                                          <p:spTgt spid="47"/>
                                        </p:tgtEl>
                                        <p:attrNameLst>
                                          <p:attrName>ppt_x</p:attrName>
                                          <p:attrName>ppt_y</p:attrName>
                                        </p:attrNameLst>
                                      </p:cBhvr>
                                      <p:rCtr x="0" y="1759"/>
                                    </p:animMotion>
                                  </p:childTnLst>
                                </p:cTn>
                              </p:par>
                              <p:par>
                                <p:cTn id="30" presetID="10" presetClass="entr" presetSubtype="0" fill="hold" grpId="0" nodeType="withEffect">
                                  <p:stCondLst>
                                    <p:cond delay="100"/>
                                  </p:stCondLst>
                                  <p:childTnLst>
                                    <p:set>
                                      <p:cBhvr>
                                        <p:cTn id="31" dur="1" fill="hold">
                                          <p:stCondLst>
                                            <p:cond delay="0"/>
                                          </p:stCondLst>
                                        </p:cTn>
                                        <p:tgtEl>
                                          <p:spTgt spid="48"/>
                                        </p:tgtEl>
                                        <p:attrNameLst>
                                          <p:attrName>style.visibility</p:attrName>
                                        </p:attrNameLst>
                                      </p:cBhvr>
                                      <p:to>
                                        <p:strVal val="visible"/>
                                      </p:to>
                                    </p:set>
                                    <p:animEffect transition="in" filter="fade">
                                      <p:cBhvr>
                                        <p:cTn id="32" dur="500"/>
                                        <p:tgtEl>
                                          <p:spTgt spid="48"/>
                                        </p:tgtEl>
                                      </p:cBhvr>
                                    </p:animEffect>
                                  </p:childTnLst>
                                </p:cTn>
                              </p:par>
                              <p:par>
                                <p:cTn id="33" presetID="42" presetClass="path" presetSubtype="0" decel="100000" fill="hold" grpId="1" nodeType="withEffect">
                                  <p:stCondLst>
                                    <p:cond delay="100"/>
                                  </p:stCondLst>
                                  <p:childTnLst>
                                    <p:animMotion origin="layout" path="M 3.54167E-6 -3.7037E-6 L 3.54167E-6 0.03542 " pathEditMode="relative" rAng="0" ptsTypes="AA">
                                      <p:cBhvr>
                                        <p:cTn id="34" dur="700" spd="-100000" fill="hold"/>
                                        <p:tgtEl>
                                          <p:spTgt spid="48"/>
                                        </p:tgtEl>
                                        <p:attrNameLst>
                                          <p:attrName>ppt_x</p:attrName>
                                          <p:attrName>ppt_y</p:attrName>
                                        </p:attrNameLst>
                                      </p:cBhvr>
                                      <p:rCtr x="0" y="1759"/>
                                    </p:animMotion>
                                  </p:childTnLst>
                                </p:cTn>
                              </p:par>
                              <p:par>
                                <p:cTn id="35" presetID="10" presetClass="entr" presetSubtype="0" fill="hold" grpId="0" nodeType="withEffect">
                                  <p:stCondLst>
                                    <p:cond delay="10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500"/>
                                        <p:tgtEl>
                                          <p:spTgt spid="51"/>
                                        </p:tgtEl>
                                      </p:cBhvr>
                                    </p:animEffect>
                                  </p:childTnLst>
                                </p:cTn>
                              </p:par>
                              <p:par>
                                <p:cTn id="38" presetID="42" presetClass="path" presetSubtype="0" decel="100000" fill="hold" grpId="1" nodeType="withEffect">
                                  <p:stCondLst>
                                    <p:cond delay="100"/>
                                  </p:stCondLst>
                                  <p:childTnLst>
                                    <p:animMotion origin="layout" path="M 3.54167E-6 -3.7037E-6 L 3.54167E-6 0.03542 " pathEditMode="relative" rAng="0" ptsTypes="AA">
                                      <p:cBhvr>
                                        <p:cTn id="39" dur="700" spd="-100000" fill="hold"/>
                                        <p:tgtEl>
                                          <p:spTgt spid="51"/>
                                        </p:tgtEl>
                                        <p:attrNameLst>
                                          <p:attrName>ppt_x</p:attrName>
                                          <p:attrName>ppt_y</p:attrName>
                                        </p:attrNameLst>
                                      </p:cBhvr>
                                      <p:rCtr x="0" y="1759"/>
                                    </p:animMotion>
                                  </p:childTnLst>
                                </p:cTn>
                              </p:par>
                              <p:par>
                                <p:cTn id="40" presetID="10" presetClass="entr" presetSubtype="0" fill="hold" grpId="0" nodeType="withEffect">
                                  <p:stCondLst>
                                    <p:cond delay="10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par>
                                <p:cTn id="43" presetID="42" presetClass="path" presetSubtype="0" decel="100000" fill="hold" grpId="1" nodeType="withEffect">
                                  <p:stCondLst>
                                    <p:cond delay="100"/>
                                  </p:stCondLst>
                                  <p:childTnLst>
                                    <p:animMotion origin="layout" path="M 3.54167E-6 -3.7037E-6 L 3.54167E-6 0.03542 " pathEditMode="relative" rAng="0" ptsTypes="AA">
                                      <p:cBhvr>
                                        <p:cTn id="44" dur="700" spd="-100000" fill="hold"/>
                                        <p:tgtEl>
                                          <p:spTgt spid="39"/>
                                        </p:tgtEl>
                                        <p:attrNameLst>
                                          <p:attrName>ppt_x</p:attrName>
                                          <p:attrName>ppt_y</p:attrName>
                                        </p:attrNameLst>
                                      </p:cBhvr>
                                      <p:rCtr x="0" y="1759"/>
                                    </p:animMotion>
                                  </p:childTnLst>
                                </p:cTn>
                              </p:par>
                              <p:par>
                                <p:cTn id="45" presetID="10" presetClass="entr" presetSubtype="0" fill="hold" grpId="0" nodeType="withEffect">
                                  <p:stCondLst>
                                    <p:cond delay="10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par>
                                <p:cTn id="48" presetID="42" presetClass="path" presetSubtype="0" decel="100000" fill="hold" grpId="1" nodeType="withEffect">
                                  <p:stCondLst>
                                    <p:cond delay="100"/>
                                  </p:stCondLst>
                                  <p:childTnLst>
                                    <p:animMotion origin="layout" path="M 3.54167E-6 -3.7037E-6 L 3.54167E-6 0.03542 " pathEditMode="relative" rAng="0" ptsTypes="AA">
                                      <p:cBhvr>
                                        <p:cTn id="49" dur="700" spd="-100000" fill="hold"/>
                                        <p:tgtEl>
                                          <p:spTgt spid="25"/>
                                        </p:tgtEl>
                                        <p:attrNameLst>
                                          <p:attrName>ppt_x</p:attrName>
                                          <p:attrName>ppt_y</p:attrName>
                                        </p:attrNameLst>
                                      </p:cBhvr>
                                      <p:rCtr x="0" y="1759"/>
                                    </p:animMotion>
                                  </p:childTnLst>
                                </p:cTn>
                              </p:par>
                              <p:par>
                                <p:cTn id="50" presetID="10" presetClass="entr" presetSubtype="0" fill="hold" grpId="0" nodeType="withEffect">
                                  <p:stCondLst>
                                    <p:cond delay="10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42" presetClass="path" presetSubtype="0" decel="100000" fill="hold" grpId="1" nodeType="withEffect">
                                  <p:stCondLst>
                                    <p:cond delay="100"/>
                                  </p:stCondLst>
                                  <p:childTnLst>
                                    <p:animMotion origin="layout" path="M 3.54167E-6 -3.7037E-6 L 3.54167E-6 0.03542 " pathEditMode="relative" rAng="0" ptsTypes="AA">
                                      <p:cBhvr>
                                        <p:cTn id="54" dur="700" spd="-100000" fill="hold"/>
                                        <p:tgtEl>
                                          <p:spTgt spid="21"/>
                                        </p:tgtEl>
                                        <p:attrNameLst>
                                          <p:attrName>ppt_x</p:attrName>
                                          <p:attrName>ppt_y</p:attrName>
                                        </p:attrNameLst>
                                      </p:cBhvr>
                                      <p:rCtr x="0" y="1759"/>
                                    </p:animMotion>
                                  </p:childTnLst>
                                </p:cTn>
                              </p:par>
                              <p:par>
                                <p:cTn id="55" presetID="10" presetClass="entr" presetSubtype="0" fill="hold" grpId="0" nodeType="withEffect">
                                  <p:stCondLst>
                                    <p:cond delay="100"/>
                                  </p:stCondLst>
                                  <p:childTnLst>
                                    <p:set>
                                      <p:cBhvr>
                                        <p:cTn id="56" dur="1" fill="hold">
                                          <p:stCondLst>
                                            <p:cond delay="0"/>
                                          </p:stCondLst>
                                        </p:cTn>
                                        <p:tgtEl>
                                          <p:spTgt spid="46"/>
                                        </p:tgtEl>
                                        <p:attrNameLst>
                                          <p:attrName>style.visibility</p:attrName>
                                        </p:attrNameLst>
                                      </p:cBhvr>
                                      <p:to>
                                        <p:strVal val="visible"/>
                                      </p:to>
                                    </p:set>
                                    <p:animEffect transition="in" filter="fade">
                                      <p:cBhvr>
                                        <p:cTn id="57" dur="500"/>
                                        <p:tgtEl>
                                          <p:spTgt spid="46"/>
                                        </p:tgtEl>
                                      </p:cBhvr>
                                    </p:animEffect>
                                  </p:childTnLst>
                                </p:cTn>
                              </p:par>
                              <p:par>
                                <p:cTn id="58" presetID="42" presetClass="path" presetSubtype="0" decel="100000" fill="hold" grpId="1" nodeType="withEffect">
                                  <p:stCondLst>
                                    <p:cond delay="100"/>
                                  </p:stCondLst>
                                  <p:childTnLst>
                                    <p:animMotion origin="layout" path="M 3.54167E-6 -3.7037E-6 L 3.54167E-6 0.03542 " pathEditMode="relative" rAng="0" ptsTypes="AA">
                                      <p:cBhvr>
                                        <p:cTn id="59" dur="700" spd="-100000" fill="hold"/>
                                        <p:tgtEl>
                                          <p:spTgt spid="46"/>
                                        </p:tgtEl>
                                        <p:attrNameLst>
                                          <p:attrName>ppt_x</p:attrName>
                                          <p:attrName>ppt_y</p:attrName>
                                        </p:attrNameLst>
                                      </p:cBhvr>
                                      <p:rCtr x="0" y="1759"/>
                                    </p:animMotion>
                                  </p:childTnLst>
                                </p:cTn>
                              </p:par>
                              <p:par>
                                <p:cTn id="60" presetID="10" presetClass="entr" presetSubtype="0" fill="hold" grpId="0" nodeType="withEffect">
                                  <p:stCondLst>
                                    <p:cond delay="100"/>
                                  </p:stCondLst>
                                  <p:childTnLst>
                                    <p:set>
                                      <p:cBhvr>
                                        <p:cTn id="61" dur="1" fill="hold">
                                          <p:stCondLst>
                                            <p:cond delay="0"/>
                                          </p:stCondLst>
                                        </p:cTn>
                                        <p:tgtEl>
                                          <p:spTgt spid="35"/>
                                        </p:tgtEl>
                                        <p:attrNameLst>
                                          <p:attrName>style.visibility</p:attrName>
                                        </p:attrNameLst>
                                      </p:cBhvr>
                                      <p:to>
                                        <p:strVal val="visible"/>
                                      </p:to>
                                    </p:set>
                                    <p:animEffect transition="in" filter="fade">
                                      <p:cBhvr>
                                        <p:cTn id="62" dur="500"/>
                                        <p:tgtEl>
                                          <p:spTgt spid="35"/>
                                        </p:tgtEl>
                                      </p:cBhvr>
                                    </p:animEffect>
                                  </p:childTnLst>
                                </p:cTn>
                              </p:par>
                              <p:par>
                                <p:cTn id="63" presetID="42" presetClass="path" presetSubtype="0" decel="100000" fill="hold" grpId="1" nodeType="withEffect">
                                  <p:stCondLst>
                                    <p:cond delay="100"/>
                                  </p:stCondLst>
                                  <p:childTnLst>
                                    <p:animMotion origin="layout" path="M 3.54167E-6 -3.7037E-6 L 3.54167E-6 0.03542 " pathEditMode="relative" rAng="0" ptsTypes="AA">
                                      <p:cBhvr>
                                        <p:cTn id="64" dur="700" spd="-100000" fill="hold"/>
                                        <p:tgtEl>
                                          <p:spTgt spid="35"/>
                                        </p:tgtEl>
                                        <p:attrNameLst>
                                          <p:attrName>ppt_x</p:attrName>
                                          <p:attrName>ppt_y</p:attrName>
                                        </p:attrNameLst>
                                      </p:cBhvr>
                                      <p:rCtr x="0" y="1759"/>
                                    </p:animMotion>
                                  </p:childTnLst>
                                </p:cTn>
                              </p:par>
                              <p:par>
                                <p:cTn id="65" presetID="10" presetClass="entr" presetSubtype="0" fill="hold" nodeType="withEffect">
                                  <p:stCondLst>
                                    <p:cond delay="100"/>
                                  </p:stCondLst>
                                  <p:childTnLst>
                                    <p:set>
                                      <p:cBhvr>
                                        <p:cTn id="66" dur="1" fill="hold">
                                          <p:stCondLst>
                                            <p:cond delay="0"/>
                                          </p:stCondLst>
                                        </p:cTn>
                                        <p:tgtEl>
                                          <p:spTgt spid="45"/>
                                        </p:tgtEl>
                                        <p:attrNameLst>
                                          <p:attrName>style.visibility</p:attrName>
                                        </p:attrNameLst>
                                      </p:cBhvr>
                                      <p:to>
                                        <p:strVal val="visible"/>
                                      </p:to>
                                    </p:set>
                                    <p:animEffect transition="in" filter="fade">
                                      <p:cBhvr>
                                        <p:cTn id="67" dur="500"/>
                                        <p:tgtEl>
                                          <p:spTgt spid="45"/>
                                        </p:tgtEl>
                                      </p:cBhvr>
                                    </p:animEffect>
                                  </p:childTnLst>
                                </p:cTn>
                              </p:par>
                              <p:par>
                                <p:cTn id="68" presetID="42" presetClass="path" presetSubtype="0" decel="100000" fill="hold" nodeType="withEffect">
                                  <p:stCondLst>
                                    <p:cond delay="100"/>
                                  </p:stCondLst>
                                  <p:childTnLst>
                                    <p:animMotion origin="layout" path="M 3.54167E-6 -3.7037E-6 L 3.54167E-6 0.03542 " pathEditMode="relative" rAng="0" ptsTypes="AA">
                                      <p:cBhvr>
                                        <p:cTn id="69" dur="700" spd="-100000" fill="hold"/>
                                        <p:tgtEl>
                                          <p:spTgt spid="45"/>
                                        </p:tgtEl>
                                        <p:attrNameLst>
                                          <p:attrName>ppt_x</p:attrName>
                                          <p:attrName>ppt_y</p:attrName>
                                        </p:attrNameLst>
                                      </p:cBhvr>
                                      <p:rCtr x="0" y="1759"/>
                                    </p:animMotion>
                                  </p:childTnLst>
                                </p:cTn>
                              </p:par>
                              <p:par>
                                <p:cTn id="70" presetID="10" presetClass="entr" presetSubtype="0" fill="hold" grpId="0" nodeType="withEffect">
                                  <p:stCondLst>
                                    <p:cond delay="100"/>
                                  </p:stCondLst>
                                  <p:childTnLst>
                                    <p:set>
                                      <p:cBhvr>
                                        <p:cTn id="71" dur="1" fill="hold">
                                          <p:stCondLst>
                                            <p:cond delay="0"/>
                                          </p:stCondLst>
                                        </p:cTn>
                                        <p:tgtEl>
                                          <p:spTgt spid="102"/>
                                        </p:tgtEl>
                                        <p:attrNameLst>
                                          <p:attrName>style.visibility</p:attrName>
                                        </p:attrNameLst>
                                      </p:cBhvr>
                                      <p:to>
                                        <p:strVal val="visible"/>
                                      </p:to>
                                    </p:set>
                                    <p:animEffect transition="in" filter="fade">
                                      <p:cBhvr>
                                        <p:cTn id="72" dur="500"/>
                                        <p:tgtEl>
                                          <p:spTgt spid="102"/>
                                        </p:tgtEl>
                                      </p:cBhvr>
                                    </p:animEffect>
                                  </p:childTnLst>
                                </p:cTn>
                              </p:par>
                              <p:par>
                                <p:cTn id="73" presetID="42" presetClass="path" presetSubtype="0" decel="100000" fill="hold" grpId="1" nodeType="withEffect">
                                  <p:stCondLst>
                                    <p:cond delay="100"/>
                                  </p:stCondLst>
                                  <p:childTnLst>
                                    <p:animMotion origin="layout" path="M 3.54167E-6 -3.7037E-6 L 3.54167E-6 0.03542 " pathEditMode="relative" rAng="0" ptsTypes="AA">
                                      <p:cBhvr>
                                        <p:cTn id="74" dur="700" spd="-100000" fill="hold"/>
                                        <p:tgtEl>
                                          <p:spTgt spid="102"/>
                                        </p:tgtEl>
                                        <p:attrNameLst>
                                          <p:attrName>ppt_x</p:attrName>
                                          <p:attrName>ppt_y</p:attrName>
                                        </p:attrNameLst>
                                      </p:cBhvr>
                                      <p:rCtr x="0" y="1759"/>
                                    </p:animMotion>
                                  </p:childTnLst>
                                </p:cTn>
                              </p:par>
                              <p:par>
                                <p:cTn id="75" presetID="10" presetClass="entr" presetSubtype="0" fill="hold" grpId="0" nodeType="withEffect">
                                  <p:stCondLst>
                                    <p:cond delay="100"/>
                                  </p:stCondLst>
                                  <p:childTnLst>
                                    <p:set>
                                      <p:cBhvr>
                                        <p:cTn id="76" dur="1" fill="hold">
                                          <p:stCondLst>
                                            <p:cond delay="0"/>
                                          </p:stCondLst>
                                        </p:cTn>
                                        <p:tgtEl>
                                          <p:spTgt spid="81"/>
                                        </p:tgtEl>
                                        <p:attrNameLst>
                                          <p:attrName>style.visibility</p:attrName>
                                        </p:attrNameLst>
                                      </p:cBhvr>
                                      <p:to>
                                        <p:strVal val="visible"/>
                                      </p:to>
                                    </p:set>
                                    <p:animEffect transition="in" filter="fade">
                                      <p:cBhvr>
                                        <p:cTn id="77" dur="500"/>
                                        <p:tgtEl>
                                          <p:spTgt spid="81"/>
                                        </p:tgtEl>
                                      </p:cBhvr>
                                    </p:animEffect>
                                  </p:childTnLst>
                                </p:cTn>
                              </p:par>
                              <p:par>
                                <p:cTn id="78" presetID="42" presetClass="path" presetSubtype="0" decel="100000" fill="hold" grpId="1" nodeType="withEffect">
                                  <p:stCondLst>
                                    <p:cond delay="100"/>
                                  </p:stCondLst>
                                  <p:childTnLst>
                                    <p:animMotion origin="layout" path="M 3.54167E-6 -3.7037E-6 L 3.54167E-6 0.03542 " pathEditMode="relative" rAng="0" ptsTypes="AA">
                                      <p:cBhvr>
                                        <p:cTn id="79" dur="700" spd="-100000" fill="hold"/>
                                        <p:tgtEl>
                                          <p:spTgt spid="81"/>
                                        </p:tgtEl>
                                        <p:attrNameLst>
                                          <p:attrName>ppt_x</p:attrName>
                                          <p:attrName>ppt_y</p:attrName>
                                        </p:attrNameLst>
                                      </p:cBhvr>
                                      <p:rCtr x="0" y="1759"/>
                                    </p:animMotion>
                                  </p:childTnLst>
                                </p:cTn>
                              </p:par>
                              <p:par>
                                <p:cTn id="80" presetID="10" presetClass="entr" presetSubtype="0" fill="hold" grpId="0" nodeType="withEffect">
                                  <p:stCondLst>
                                    <p:cond delay="100"/>
                                  </p:stCondLst>
                                  <p:childTnLst>
                                    <p:set>
                                      <p:cBhvr>
                                        <p:cTn id="81" dur="1" fill="hold">
                                          <p:stCondLst>
                                            <p:cond delay="0"/>
                                          </p:stCondLst>
                                        </p:cTn>
                                        <p:tgtEl>
                                          <p:spTgt spid="89"/>
                                        </p:tgtEl>
                                        <p:attrNameLst>
                                          <p:attrName>style.visibility</p:attrName>
                                        </p:attrNameLst>
                                      </p:cBhvr>
                                      <p:to>
                                        <p:strVal val="visible"/>
                                      </p:to>
                                    </p:set>
                                    <p:animEffect transition="in" filter="fade">
                                      <p:cBhvr>
                                        <p:cTn id="82" dur="500"/>
                                        <p:tgtEl>
                                          <p:spTgt spid="89"/>
                                        </p:tgtEl>
                                      </p:cBhvr>
                                    </p:animEffect>
                                  </p:childTnLst>
                                </p:cTn>
                              </p:par>
                              <p:par>
                                <p:cTn id="83" presetID="42" presetClass="path" presetSubtype="0" decel="100000" fill="hold" grpId="1" nodeType="withEffect">
                                  <p:stCondLst>
                                    <p:cond delay="100"/>
                                  </p:stCondLst>
                                  <p:childTnLst>
                                    <p:animMotion origin="layout" path="M 3.54167E-6 -3.7037E-6 L 3.54167E-6 0.03542 " pathEditMode="relative" rAng="0" ptsTypes="AA">
                                      <p:cBhvr>
                                        <p:cTn id="84" dur="700" spd="-100000" fill="hold"/>
                                        <p:tgtEl>
                                          <p:spTgt spid="89"/>
                                        </p:tgtEl>
                                        <p:attrNameLst>
                                          <p:attrName>ppt_x</p:attrName>
                                          <p:attrName>ppt_y</p:attrName>
                                        </p:attrNameLst>
                                      </p:cBhvr>
                                      <p:rCtr x="0" y="1759"/>
                                    </p:animMotion>
                                  </p:childTnLst>
                                </p:cTn>
                              </p:par>
                              <p:par>
                                <p:cTn id="85" presetID="10" presetClass="entr" presetSubtype="0" fill="hold" grpId="0" nodeType="withEffect">
                                  <p:stCondLst>
                                    <p:cond delay="100"/>
                                  </p:stCondLst>
                                  <p:childTnLst>
                                    <p:set>
                                      <p:cBhvr>
                                        <p:cTn id="86" dur="1" fill="hold">
                                          <p:stCondLst>
                                            <p:cond delay="0"/>
                                          </p:stCondLst>
                                        </p:cTn>
                                        <p:tgtEl>
                                          <p:spTgt spid="59"/>
                                        </p:tgtEl>
                                        <p:attrNameLst>
                                          <p:attrName>style.visibility</p:attrName>
                                        </p:attrNameLst>
                                      </p:cBhvr>
                                      <p:to>
                                        <p:strVal val="visible"/>
                                      </p:to>
                                    </p:set>
                                    <p:animEffect transition="in" filter="fade">
                                      <p:cBhvr>
                                        <p:cTn id="87" dur="500"/>
                                        <p:tgtEl>
                                          <p:spTgt spid="59"/>
                                        </p:tgtEl>
                                      </p:cBhvr>
                                    </p:animEffect>
                                  </p:childTnLst>
                                </p:cTn>
                              </p:par>
                              <p:par>
                                <p:cTn id="88" presetID="42" presetClass="path" presetSubtype="0" decel="100000" fill="hold" grpId="1" nodeType="withEffect">
                                  <p:stCondLst>
                                    <p:cond delay="100"/>
                                  </p:stCondLst>
                                  <p:childTnLst>
                                    <p:animMotion origin="layout" path="M 3.54167E-6 -3.7037E-6 L 3.54167E-6 0.03542 " pathEditMode="relative" rAng="0" ptsTypes="AA">
                                      <p:cBhvr>
                                        <p:cTn id="89" dur="700" spd="-100000" fill="hold"/>
                                        <p:tgtEl>
                                          <p:spTgt spid="59"/>
                                        </p:tgtEl>
                                        <p:attrNameLst>
                                          <p:attrName>ppt_x</p:attrName>
                                          <p:attrName>ppt_y</p:attrName>
                                        </p:attrNameLst>
                                      </p:cBhvr>
                                      <p:rCtr x="0" y="1759"/>
                                    </p:animMotion>
                                  </p:childTnLst>
                                </p:cTn>
                              </p:par>
                              <p:par>
                                <p:cTn id="90" presetID="10" presetClass="entr" presetSubtype="0" fill="hold" grpId="0" nodeType="withEffect">
                                  <p:stCondLst>
                                    <p:cond delay="100"/>
                                  </p:stCondLst>
                                  <p:childTnLst>
                                    <p:set>
                                      <p:cBhvr>
                                        <p:cTn id="91" dur="1" fill="hold">
                                          <p:stCondLst>
                                            <p:cond delay="0"/>
                                          </p:stCondLst>
                                        </p:cTn>
                                        <p:tgtEl>
                                          <p:spTgt spid="76"/>
                                        </p:tgtEl>
                                        <p:attrNameLst>
                                          <p:attrName>style.visibility</p:attrName>
                                        </p:attrNameLst>
                                      </p:cBhvr>
                                      <p:to>
                                        <p:strVal val="visible"/>
                                      </p:to>
                                    </p:set>
                                    <p:animEffect transition="in" filter="fade">
                                      <p:cBhvr>
                                        <p:cTn id="92" dur="500"/>
                                        <p:tgtEl>
                                          <p:spTgt spid="76"/>
                                        </p:tgtEl>
                                      </p:cBhvr>
                                    </p:animEffect>
                                  </p:childTnLst>
                                </p:cTn>
                              </p:par>
                              <p:par>
                                <p:cTn id="93" presetID="42" presetClass="path" presetSubtype="0" decel="100000" fill="hold" grpId="1" nodeType="withEffect">
                                  <p:stCondLst>
                                    <p:cond delay="100"/>
                                  </p:stCondLst>
                                  <p:childTnLst>
                                    <p:animMotion origin="layout" path="M 3.54167E-6 -3.7037E-6 L 3.54167E-6 0.03542 " pathEditMode="relative" rAng="0" ptsTypes="AA">
                                      <p:cBhvr>
                                        <p:cTn id="94" dur="700" spd="-100000" fill="hold"/>
                                        <p:tgtEl>
                                          <p:spTgt spid="76"/>
                                        </p:tgtEl>
                                        <p:attrNameLst>
                                          <p:attrName>ppt_x</p:attrName>
                                          <p:attrName>ppt_y</p:attrName>
                                        </p:attrNameLst>
                                      </p:cBhvr>
                                      <p:rCtr x="0" y="1759"/>
                                    </p:animMotion>
                                  </p:childTnLst>
                                </p:cTn>
                              </p:par>
                              <p:par>
                                <p:cTn id="95" presetID="10" presetClass="entr" presetSubtype="0" fill="hold" nodeType="withEffect">
                                  <p:stCondLst>
                                    <p:cond delay="100"/>
                                  </p:stCondLst>
                                  <p:childTnLst>
                                    <p:set>
                                      <p:cBhvr>
                                        <p:cTn id="96" dur="1" fill="hold">
                                          <p:stCondLst>
                                            <p:cond delay="0"/>
                                          </p:stCondLst>
                                        </p:cTn>
                                        <p:tgtEl>
                                          <p:spTgt spid="70"/>
                                        </p:tgtEl>
                                        <p:attrNameLst>
                                          <p:attrName>style.visibility</p:attrName>
                                        </p:attrNameLst>
                                      </p:cBhvr>
                                      <p:to>
                                        <p:strVal val="visible"/>
                                      </p:to>
                                    </p:set>
                                    <p:animEffect transition="in" filter="fade">
                                      <p:cBhvr>
                                        <p:cTn id="97" dur="500"/>
                                        <p:tgtEl>
                                          <p:spTgt spid="70"/>
                                        </p:tgtEl>
                                      </p:cBhvr>
                                    </p:animEffect>
                                  </p:childTnLst>
                                </p:cTn>
                              </p:par>
                              <p:par>
                                <p:cTn id="98" presetID="42" presetClass="path" presetSubtype="0" decel="100000" fill="hold" nodeType="withEffect">
                                  <p:stCondLst>
                                    <p:cond delay="100"/>
                                  </p:stCondLst>
                                  <p:childTnLst>
                                    <p:animMotion origin="layout" path="M 3.54167E-6 -3.7037E-6 L 3.54167E-6 0.03542 " pathEditMode="relative" rAng="0" ptsTypes="AA">
                                      <p:cBhvr>
                                        <p:cTn id="99" dur="700" spd="-100000" fill="hold"/>
                                        <p:tgtEl>
                                          <p:spTgt spid="70"/>
                                        </p:tgtEl>
                                        <p:attrNameLst>
                                          <p:attrName>ppt_x</p:attrName>
                                          <p:attrName>ppt_y</p:attrName>
                                        </p:attrNameLst>
                                      </p:cBhvr>
                                      <p:rCtr x="0" y="1759"/>
                                    </p:animMotion>
                                  </p:childTnLst>
                                </p:cTn>
                              </p:par>
                              <p:par>
                                <p:cTn id="100" presetID="10" presetClass="entr" presetSubtype="0" fill="hold" grpId="0" nodeType="withEffect">
                                  <p:stCondLst>
                                    <p:cond delay="100"/>
                                  </p:stCondLst>
                                  <p:childTnLst>
                                    <p:set>
                                      <p:cBhvr>
                                        <p:cTn id="101" dur="1" fill="hold">
                                          <p:stCondLst>
                                            <p:cond delay="0"/>
                                          </p:stCondLst>
                                        </p:cTn>
                                        <p:tgtEl>
                                          <p:spTgt spid="40"/>
                                        </p:tgtEl>
                                        <p:attrNameLst>
                                          <p:attrName>style.visibility</p:attrName>
                                        </p:attrNameLst>
                                      </p:cBhvr>
                                      <p:to>
                                        <p:strVal val="visible"/>
                                      </p:to>
                                    </p:set>
                                    <p:animEffect transition="in" filter="fade">
                                      <p:cBhvr>
                                        <p:cTn id="102" dur="500"/>
                                        <p:tgtEl>
                                          <p:spTgt spid="40"/>
                                        </p:tgtEl>
                                      </p:cBhvr>
                                    </p:animEffect>
                                  </p:childTnLst>
                                </p:cTn>
                              </p:par>
                              <p:par>
                                <p:cTn id="103" presetID="42" presetClass="path" presetSubtype="0" decel="100000" fill="hold" grpId="1" nodeType="withEffect">
                                  <p:stCondLst>
                                    <p:cond delay="100"/>
                                  </p:stCondLst>
                                  <p:childTnLst>
                                    <p:animMotion origin="layout" path="M 3.54167E-6 -3.7037E-6 L 3.54167E-6 0.03542 " pathEditMode="relative" rAng="0" ptsTypes="AA">
                                      <p:cBhvr>
                                        <p:cTn id="104" dur="700" spd="-100000" fill="hold"/>
                                        <p:tgtEl>
                                          <p:spTgt spid="40"/>
                                        </p:tgtEl>
                                        <p:attrNameLst>
                                          <p:attrName>ppt_x</p:attrName>
                                          <p:attrName>ppt_y</p:attrName>
                                        </p:attrNameLst>
                                      </p:cBhvr>
                                      <p:rCtr x="0" y="1759"/>
                                    </p:animMotion>
                                  </p:childTnLst>
                                </p:cTn>
                              </p:par>
                              <p:par>
                                <p:cTn id="105" presetID="10" presetClass="entr" presetSubtype="0" fill="hold" grpId="0" nodeType="withEffect">
                                  <p:stCondLst>
                                    <p:cond delay="100"/>
                                  </p:stCondLst>
                                  <p:childTnLst>
                                    <p:set>
                                      <p:cBhvr>
                                        <p:cTn id="106" dur="1" fill="hold">
                                          <p:stCondLst>
                                            <p:cond delay="0"/>
                                          </p:stCondLst>
                                        </p:cTn>
                                        <p:tgtEl>
                                          <p:spTgt spid="55"/>
                                        </p:tgtEl>
                                        <p:attrNameLst>
                                          <p:attrName>style.visibility</p:attrName>
                                        </p:attrNameLst>
                                      </p:cBhvr>
                                      <p:to>
                                        <p:strVal val="visible"/>
                                      </p:to>
                                    </p:set>
                                    <p:animEffect transition="in" filter="fade">
                                      <p:cBhvr>
                                        <p:cTn id="107" dur="500"/>
                                        <p:tgtEl>
                                          <p:spTgt spid="55"/>
                                        </p:tgtEl>
                                      </p:cBhvr>
                                    </p:animEffect>
                                  </p:childTnLst>
                                </p:cTn>
                              </p:par>
                              <p:par>
                                <p:cTn id="108" presetID="42" presetClass="path" presetSubtype="0" decel="100000" fill="hold" grpId="1" nodeType="withEffect">
                                  <p:stCondLst>
                                    <p:cond delay="100"/>
                                  </p:stCondLst>
                                  <p:childTnLst>
                                    <p:animMotion origin="layout" path="M 3.54167E-6 -3.7037E-6 L 3.54167E-6 0.03542 " pathEditMode="relative" rAng="0" ptsTypes="AA">
                                      <p:cBhvr>
                                        <p:cTn id="109" dur="700" spd="-100000" fill="hold"/>
                                        <p:tgtEl>
                                          <p:spTgt spid="55"/>
                                        </p:tgtEl>
                                        <p:attrNameLst>
                                          <p:attrName>ppt_x</p:attrName>
                                          <p:attrName>ppt_y</p:attrName>
                                        </p:attrNameLst>
                                      </p:cBhvr>
                                      <p:rCtr x="0" y="1759"/>
                                    </p:animMotion>
                                  </p:childTnLst>
                                </p:cTn>
                              </p:par>
                              <p:par>
                                <p:cTn id="110" presetID="10" presetClass="entr" presetSubtype="0" fill="hold" grpId="0" nodeType="withEffect">
                                  <p:stCondLst>
                                    <p:cond delay="100"/>
                                  </p:stCondLst>
                                  <p:childTnLst>
                                    <p:set>
                                      <p:cBhvr>
                                        <p:cTn id="111" dur="1" fill="hold">
                                          <p:stCondLst>
                                            <p:cond delay="0"/>
                                          </p:stCondLst>
                                        </p:cTn>
                                        <p:tgtEl>
                                          <p:spTgt spid="44"/>
                                        </p:tgtEl>
                                        <p:attrNameLst>
                                          <p:attrName>style.visibility</p:attrName>
                                        </p:attrNameLst>
                                      </p:cBhvr>
                                      <p:to>
                                        <p:strVal val="visible"/>
                                      </p:to>
                                    </p:set>
                                    <p:animEffect transition="in" filter="fade">
                                      <p:cBhvr>
                                        <p:cTn id="112" dur="500"/>
                                        <p:tgtEl>
                                          <p:spTgt spid="44"/>
                                        </p:tgtEl>
                                      </p:cBhvr>
                                    </p:animEffect>
                                  </p:childTnLst>
                                </p:cTn>
                              </p:par>
                              <p:par>
                                <p:cTn id="113" presetID="42" presetClass="path" presetSubtype="0" decel="100000" fill="hold" grpId="1" nodeType="withEffect">
                                  <p:stCondLst>
                                    <p:cond delay="100"/>
                                  </p:stCondLst>
                                  <p:childTnLst>
                                    <p:animMotion origin="layout" path="M 3.54167E-6 -3.7037E-6 L 3.54167E-6 0.03542 " pathEditMode="relative" rAng="0" ptsTypes="AA">
                                      <p:cBhvr>
                                        <p:cTn id="114" dur="700" spd="-100000" fill="hold"/>
                                        <p:tgtEl>
                                          <p:spTgt spid="44"/>
                                        </p:tgtEl>
                                        <p:attrNameLst>
                                          <p:attrName>ppt_x</p:attrName>
                                          <p:attrName>ppt_y</p:attrName>
                                        </p:attrNameLst>
                                      </p:cBhvr>
                                      <p:rCtr x="0" y="1759"/>
                                    </p:animMotion>
                                  </p:childTnLst>
                                </p:cTn>
                              </p:par>
                              <p:par>
                                <p:cTn id="115" presetID="10" presetClass="entr" presetSubtype="0" fill="hold" grpId="0" nodeType="withEffect">
                                  <p:stCondLst>
                                    <p:cond delay="100"/>
                                  </p:stCondLst>
                                  <p:childTnLst>
                                    <p:set>
                                      <p:cBhvr>
                                        <p:cTn id="116" dur="1" fill="hold">
                                          <p:stCondLst>
                                            <p:cond delay="0"/>
                                          </p:stCondLst>
                                        </p:cTn>
                                        <p:tgtEl>
                                          <p:spTgt spid="87"/>
                                        </p:tgtEl>
                                        <p:attrNameLst>
                                          <p:attrName>style.visibility</p:attrName>
                                        </p:attrNameLst>
                                      </p:cBhvr>
                                      <p:to>
                                        <p:strVal val="visible"/>
                                      </p:to>
                                    </p:set>
                                    <p:animEffect transition="in" filter="fade">
                                      <p:cBhvr>
                                        <p:cTn id="117" dur="500"/>
                                        <p:tgtEl>
                                          <p:spTgt spid="87"/>
                                        </p:tgtEl>
                                      </p:cBhvr>
                                    </p:animEffect>
                                  </p:childTnLst>
                                </p:cTn>
                              </p:par>
                              <p:par>
                                <p:cTn id="118" presetID="42" presetClass="path" presetSubtype="0" decel="100000" fill="hold" grpId="1" nodeType="withEffect">
                                  <p:stCondLst>
                                    <p:cond delay="100"/>
                                  </p:stCondLst>
                                  <p:childTnLst>
                                    <p:animMotion origin="layout" path="M 3.54167E-6 -3.7037E-6 L 3.54167E-6 0.03542 " pathEditMode="relative" rAng="0" ptsTypes="AA">
                                      <p:cBhvr>
                                        <p:cTn id="119" dur="700" spd="-100000" fill="hold"/>
                                        <p:tgtEl>
                                          <p:spTgt spid="87"/>
                                        </p:tgtEl>
                                        <p:attrNameLst>
                                          <p:attrName>ppt_x</p:attrName>
                                          <p:attrName>ppt_y</p:attrName>
                                        </p:attrNameLst>
                                      </p:cBhvr>
                                      <p:rCtr x="0" y="1759"/>
                                    </p:animMotion>
                                  </p:childTnLst>
                                </p:cTn>
                              </p:par>
                              <p:par>
                                <p:cTn id="120" presetID="10" presetClass="entr" presetSubtype="0" fill="hold" grpId="0" nodeType="withEffect">
                                  <p:stCondLst>
                                    <p:cond delay="100"/>
                                  </p:stCondLst>
                                  <p:childTnLst>
                                    <p:set>
                                      <p:cBhvr>
                                        <p:cTn id="121" dur="1" fill="hold">
                                          <p:stCondLst>
                                            <p:cond delay="0"/>
                                          </p:stCondLst>
                                        </p:cTn>
                                        <p:tgtEl>
                                          <p:spTgt spid="85"/>
                                        </p:tgtEl>
                                        <p:attrNameLst>
                                          <p:attrName>style.visibility</p:attrName>
                                        </p:attrNameLst>
                                      </p:cBhvr>
                                      <p:to>
                                        <p:strVal val="visible"/>
                                      </p:to>
                                    </p:set>
                                    <p:animEffect transition="in" filter="fade">
                                      <p:cBhvr>
                                        <p:cTn id="122" dur="500"/>
                                        <p:tgtEl>
                                          <p:spTgt spid="85"/>
                                        </p:tgtEl>
                                      </p:cBhvr>
                                    </p:animEffect>
                                  </p:childTnLst>
                                </p:cTn>
                              </p:par>
                              <p:par>
                                <p:cTn id="123" presetID="42" presetClass="path" presetSubtype="0" decel="100000" fill="hold" grpId="1" nodeType="withEffect">
                                  <p:stCondLst>
                                    <p:cond delay="100"/>
                                  </p:stCondLst>
                                  <p:childTnLst>
                                    <p:animMotion origin="layout" path="M 3.54167E-6 -3.7037E-6 L 3.54167E-6 0.03542 " pathEditMode="relative" rAng="0" ptsTypes="AA">
                                      <p:cBhvr>
                                        <p:cTn id="124" dur="700" spd="-100000" fill="hold"/>
                                        <p:tgtEl>
                                          <p:spTgt spid="85"/>
                                        </p:tgtEl>
                                        <p:attrNameLst>
                                          <p:attrName>ppt_x</p:attrName>
                                          <p:attrName>ppt_y</p:attrName>
                                        </p:attrNameLst>
                                      </p:cBhvr>
                                      <p:rCtr x="0" y="1759"/>
                                    </p:animMotion>
                                  </p:childTnLst>
                                </p:cTn>
                              </p:par>
                              <p:par>
                                <p:cTn id="125" presetID="10" presetClass="entr" presetSubtype="0" fill="hold" nodeType="withEffect">
                                  <p:stCondLst>
                                    <p:cond delay="100"/>
                                  </p:stCondLst>
                                  <p:childTnLst>
                                    <p:set>
                                      <p:cBhvr>
                                        <p:cTn id="126" dur="1" fill="hold">
                                          <p:stCondLst>
                                            <p:cond delay="0"/>
                                          </p:stCondLst>
                                        </p:cTn>
                                        <p:tgtEl>
                                          <p:spTgt spid="79"/>
                                        </p:tgtEl>
                                        <p:attrNameLst>
                                          <p:attrName>style.visibility</p:attrName>
                                        </p:attrNameLst>
                                      </p:cBhvr>
                                      <p:to>
                                        <p:strVal val="visible"/>
                                      </p:to>
                                    </p:set>
                                    <p:animEffect transition="in" filter="fade">
                                      <p:cBhvr>
                                        <p:cTn id="127" dur="500"/>
                                        <p:tgtEl>
                                          <p:spTgt spid="79"/>
                                        </p:tgtEl>
                                      </p:cBhvr>
                                    </p:animEffect>
                                  </p:childTnLst>
                                </p:cTn>
                              </p:par>
                              <p:par>
                                <p:cTn id="128" presetID="42" presetClass="path" presetSubtype="0" decel="100000" fill="hold" nodeType="withEffect">
                                  <p:stCondLst>
                                    <p:cond delay="100"/>
                                  </p:stCondLst>
                                  <p:childTnLst>
                                    <p:animMotion origin="layout" path="M 3.54167E-6 -3.7037E-6 L 3.54167E-6 0.03542 " pathEditMode="relative" rAng="0" ptsTypes="AA">
                                      <p:cBhvr>
                                        <p:cTn id="129" dur="700" spd="-100000" fill="hold"/>
                                        <p:tgtEl>
                                          <p:spTgt spid="79"/>
                                        </p:tgtEl>
                                        <p:attrNameLst>
                                          <p:attrName>ppt_x</p:attrName>
                                          <p:attrName>ppt_y</p:attrName>
                                        </p:attrNameLst>
                                      </p:cBhvr>
                                      <p:rCtr x="0" y="1759"/>
                                    </p:animMotion>
                                  </p:childTnLst>
                                </p:cTn>
                              </p:par>
                              <p:par>
                                <p:cTn id="130" presetID="10" presetClass="entr" presetSubtype="0" fill="hold" grpId="0" nodeType="withEffect">
                                  <p:stCondLst>
                                    <p:cond delay="100"/>
                                  </p:stCondLst>
                                  <p:childTnLst>
                                    <p:set>
                                      <p:cBhvr>
                                        <p:cTn id="131" dur="1" fill="hold">
                                          <p:stCondLst>
                                            <p:cond delay="0"/>
                                          </p:stCondLst>
                                        </p:cTn>
                                        <p:tgtEl>
                                          <p:spTgt spid="104"/>
                                        </p:tgtEl>
                                        <p:attrNameLst>
                                          <p:attrName>style.visibility</p:attrName>
                                        </p:attrNameLst>
                                      </p:cBhvr>
                                      <p:to>
                                        <p:strVal val="visible"/>
                                      </p:to>
                                    </p:set>
                                    <p:animEffect transition="in" filter="fade">
                                      <p:cBhvr>
                                        <p:cTn id="132" dur="500"/>
                                        <p:tgtEl>
                                          <p:spTgt spid="104"/>
                                        </p:tgtEl>
                                      </p:cBhvr>
                                    </p:animEffect>
                                  </p:childTnLst>
                                </p:cTn>
                              </p:par>
                              <p:par>
                                <p:cTn id="133" presetID="42" presetClass="path" presetSubtype="0" decel="100000" fill="hold" grpId="1" nodeType="withEffect">
                                  <p:stCondLst>
                                    <p:cond delay="100"/>
                                  </p:stCondLst>
                                  <p:childTnLst>
                                    <p:animMotion origin="layout" path="M 3.54167E-6 -3.7037E-6 L 3.54167E-6 0.03542 " pathEditMode="relative" rAng="0" ptsTypes="AA">
                                      <p:cBhvr>
                                        <p:cTn id="134" dur="700" spd="-100000" fill="hold"/>
                                        <p:tgtEl>
                                          <p:spTgt spid="104"/>
                                        </p:tgtEl>
                                        <p:attrNameLst>
                                          <p:attrName>ppt_x</p:attrName>
                                          <p:attrName>ppt_y</p:attrName>
                                        </p:attrNameLst>
                                      </p:cBhvr>
                                      <p:rCtr x="0" y="1759"/>
                                    </p:animMotion>
                                  </p:childTnLst>
                                </p:cTn>
                              </p:par>
                              <p:par>
                                <p:cTn id="135" presetID="10" presetClass="entr" presetSubtype="0" fill="hold" grpId="0" nodeType="withEffect">
                                  <p:stCondLst>
                                    <p:cond delay="100"/>
                                  </p:stCondLst>
                                  <p:childTnLst>
                                    <p:set>
                                      <p:cBhvr>
                                        <p:cTn id="136" dur="1" fill="hold">
                                          <p:stCondLst>
                                            <p:cond delay="0"/>
                                          </p:stCondLst>
                                        </p:cTn>
                                        <p:tgtEl>
                                          <p:spTgt spid="103"/>
                                        </p:tgtEl>
                                        <p:attrNameLst>
                                          <p:attrName>style.visibility</p:attrName>
                                        </p:attrNameLst>
                                      </p:cBhvr>
                                      <p:to>
                                        <p:strVal val="visible"/>
                                      </p:to>
                                    </p:set>
                                    <p:animEffect transition="in" filter="fade">
                                      <p:cBhvr>
                                        <p:cTn id="137" dur="500"/>
                                        <p:tgtEl>
                                          <p:spTgt spid="103"/>
                                        </p:tgtEl>
                                      </p:cBhvr>
                                    </p:animEffect>
                                  </p:childTnLst>
                                </p:cTn>
                              </p:par>
                              <p:par>
                                <p:cTn id="138" presetID="42" presetClass="path" presetSubtype="0" decel="100000" fill="hold" grpId="1" nodeType="withEffect">
                                  <p:stCondLst>
                                    <p:cond delay="100"/>
                                  </p:stCondLst>
                                  <p:childTnLst>
                                    <p:animMotion origin="layout" path="M 3.54167E-6 -3.7037E-6 L 3.54167E-6 0.03542 " pathEditMode="relative" rAng="0" ptsTypes="AA">
                                      <p:cBhvr>
                                        <p:cTn id="139" dur="700" spd="-100000" fill="hold"/>
                                        <p:tgtEl>
                                          <p:spTgt spid="103"/>
                                        </p:tgtEl>
                                        <p:attrNameLst>
                                          <p:attrName>ppt_x</p:attrName>
                                          <p:attrName>ppt_y</p:attrName>
                                        </p:attrNameLst>
                                      </p:cBhvr>
                                      <p:rCtr x="0" y="1759"/>
                                    </p:animMotion>
                                  </p:childTnLst>
                                </p:cTn>
                              </p:par>
                              <p:par>
                                <p:cTn id="140" presetID="10" presetClass="entr" presetSubtype="0" fill="hold" grpId="0" nodeType="withEffect">
                                  <p:stCondLst>
                                    <p:cond delay="100"/>
                                  </p:stCondLst>
                                  <p:childTnLst>
                                    <p:set>
                                      <p:cBhvr>
                                        <p:cTn id="141" dur="1" fill="hold">
                                          <p:stCondLst>
                                            <p:cond delay="0"/>
                                          </p:stCondLst>
                                        </p:cTn>
                                        <p:tgtEl>
                                          <p:spTgt spid="54"/>
                                        </p:tgtEl>
                                        <p:attrNameLst>
                                          <p:attrName>style.visibility</p:attrName>
                                        </p:attrNameLst>
                                      </p:cBhvr>
                                      <p:to>
                                        <p:strVal val="visible"/>
                                      </p:to>
                                    </p:set>
                                    <p:animEffect transition="in" filter="fade">
                                      <p:cBhvr>
                                        <p:cTn id="142" dur="500"/>
                                        <p:tgtEl>
                                          <p:spTgt spid="54"/>
                                        </p:tgtEl>
                                      </p:cBhvr>
                                    </p:animEffect>
                                  </p:childTnLst>
                                </p:cTn>
                              </p:par>
                              <p:par>
                                <p:cTn id="143" presetID="42" presetClass="path" presetSubtype="0" decel="100000" fill="hold" grpId="1" nodeType="withEffect">
                                  <p:stCondLst>
                                    <p:cond delay="100"/>
                                  </p:stCondLst>
                                  <p:childTnLst>
                                    <p:animMotion origin="layout" path="M 3.54167E-6 -3.7037E-6 L 3.54167E-6 0.03542 " pathEditMode="relative" rAng="0" ptsTypes="AA">
                                      <p:cBhvr>
                                        <p:cTn id="144" dur="700" spd="-100000" fill="hold"/>
                                        <p:tgtEl>
                                          <p:spTgt spid="54"/>
                                        </p:tgtEl>
                                        <p:attrNameLst>
                                          <p:attrName>ppt_x</p:attrName>
                                          <p:attrName>ppt_y</p:attrName>
                                        </p:attrNameLst>
                                      </p:cBhvr>
                                      <p:rCtr x="0" y="1759"/>
                                    </p:animMotion>
                                  </p:childTnLst>
                                </p:cTn>
                              </p:par>
                              <p:par>
                                <p:cTn id="145" presetID="10" presetClass="entr" presetSubtype="0" fill="hold" grpId="0" nodeType="withEffect">
                                  <p:stCondLst>
                                    <p:cond delay="100"/>
                                  </p:stCondLst>
                                  <p:childTnLst>
                                    <p:set>
                                      <p:cBhvr>
                                        <p:cTn id="146" dur="1" fill="hold">
                                          <p:stCondLst>
                                            <p:cond delay="0"/>
                                          </p:stCondLst>
                                        </p:cTn>
                                        <p:tgtEl>
                                          <p:spTgt spid="27"/>
                                        </p:tgtEl>
                                        <p:attrNameLst>
                                          <p:attrName>style.visibility</p:attrName>
                                        </p:attrNameLst>
                                      </p:cBhvr>
                                      <p:to>
                                        <p:strVal val="visible"/>
                                      </p:to>
                                    </p:set>
                                    <p:animEffect transition="in" filter="fade">
                                      <p:cBhvr>
                                        <p:cTn id="147" dur="500"/>
                                        <p:tgtEl>
                                          <p:spTgt spid="27"/>
                                        </p:tgtEl>
                                      </p:cBhvr>
                                    </p:animEffect>
                                  </p:childTnLst>
                                </p:cTn>
                              </p:par>
                              <p:par>
                                <p:cTn id="148" presetID="42" presetClass="path" presetSubtype="0" decel="100000" fill="hold" grpId="1" nodeType="withEffect">
                                  <p:stCondLst>
                                    <p:cond delay="100"/>
                                  </p:stCondLst>
                                  <p:childTnLst>
                                    <p:animMotion origin="layout" path="M 3.54167E-6 -3.7037E-6 L 3.54167E-6 0.03542 " pathEditMode="relative" rAng="0" ptsTypes="AA">
                                      <p:cBhvr>
                                        <p:cTn id="149" dur="700" spd="-100000" fill="hold"/>
                                        <p:tgtEl>
                                          <p:spTgt spid="27"/>
                                        </p:tgtEl>
                                        <p:attrNameLst>
                                          <p:attrName>ppt_x</p:attrName>
                                          <p:attrName>ppt_y</p:attrName>
                                        </p:attrNameLst>
                                      </p:cBhvr>
                                      <p:rCtr x="0" y="1759"/>
                                    </p:animMotion>
                                  </p:childTnLst>
                                </p:cTn>
                              </p:par>
                              <p:par>
                                <p:cTn id="150" presetID="10" presetClass="entr" presetSubtype="0" fill="hold" grpId="0" nodeType="withEffect">
                                  <p:stCondLst>
                                    <p:cond delay="100"/>
                                  </p:stCondLst>
                                  <p:childTnLst>
                                    <p:set>
                                      <p:cBhvr>
                                        <p:cTn id="151" dur="1" fill="hold">
                                          <p:stCondLst>
                                            <p:cond delay="0"/>
                                          </p:stCondLst>
                                        </p:cTn>
                                        <p:tgtEl>
                                          <p:spTgt spid="105"/>
                                        </p:tgtEl>
                                        <p:attrNameLst>
                                          <p:attrName>style.visibility</p:attrName>
                                        </p:attrNameLst>
                                      </p:cBhvr>
                                      <p:to>
                                        <p:strVal val="visible"/>
                                      </p:to>
                                    </p:set>
                                    <p:animEffect transition="in" filter="fade">
                                      <p:cBhvr>
                                        <p:cTn id="152" dur="500"/>
                                        <p:tgtEl>
                                          <p:spTgt spid="105"/>
                                        </p:tgtEl>
                                      </p:cBhvr>
                                    </p:animEffect>
                                  </p:childTnLst>
                                </p:cTn>
                              </p:par>
                              <p:par>
                                <p:cTn id="153" presetID="42" presetClass="path" presetSubtype="0" decel="100000" fill="hold" grpId="1" nodeType="withEffect">
                                  <p:stCondLst>
                                    <p:cond delay="100"/>
                                  </p:stCondLst>
                                  <p:childTnLst>
                                    <p:animMotion origin="layout" path="M 3.54167E-6 -3.7037E-6 L 3.54167E-6 0.03542 " pathEditMode="relative" rAng="0" ptsTypes="AA">
                                      <p:cBhvr>
                                        <p:cTn id="154" dur="700" spd="-100000" fill="hold"/>
                                        <p:tgtEl>
                                          <p:spTgt spid="105"/>
                                        </p:tgtEl>
                                        <p:attrNameLst>
                                          <p:attrName>ppt_x</p:attrName>
                                          <p:attrName>ppt_y</p:attrName>
                                        </p:attrNameLst>
                                      </p:cBhvr>
                                      <p:rCtr x="0" y="1759"/>
                                    </p:animMotion>
                                  </p:childTnLst>
                                </p:cTn>
                              </p:par>
                              <p:par>
                                <p:cTn id="155" presetID="10" presetClass="entr" presetSubtype="0" fill="hold" grpId="0" nodeType="withEffect">
                                  <p:stCondLst>
                                    <p:cond delay="100"/>
                                  </p:stCondLst>
                                  <p:childTnLst>
                                    <p:set>
                                      <p:cBhvr>
                                        <p:cTn id="156" dur="1" fill="hold">
                                          <p:stCondLst>
                                            <p:cond delay="0"/>
                                          </p:stCondLst>
                                        </p:cTn>
                                        <p:tgtEl>
                                          <p:spTgt spid="12"/>
                                        </p:tgtEl>
                                        <p:attrNameLst>
                                          <p:attrName>style.visibility</p:attrName>
                                        </p:attrNameLst>
                                      </p:cBhvr>
                                      <p:to>
                                        <p:strVal val="visible"/>
                                      </p:to>
                                    </p:set>
                                    <p:animEffect transition="in" filter="fade">
                                      <p:cBhvr>
                                        <p:cTn id="157" dur="500"/>
                                        <p:tgtEl>
                                          <p:spTgt spid="12"/>
                                        </p:tgtEl>
                                      </p:cBhvr>
                                    </p:animEffect>
                                  </p:childTnLst>
                                </p:cTn>
                              </p:par>
                              <p:par>
                                <p:cTn id="158" presetID="42" presetClass="path" presetSubtype="0" decel="100000" fill="hold" grpId="1" nodeType="withEffect">
                                  <p:stCondLst>
                                    <p:cond delay="100"/>
                                  </p:stCondLst>
                                  <p:childTnLst>
                                    <p:animMotion origin="layout" path="M 3.54167E-6 -3.7037E-6 L 3.54167E-6 0.03542 " pathEditMode="relative" rAng="0" ptsTypes="AA">
                                      <p:cBhvr>
                                        <p:cTn id="159" dur="700" spd="-100000" fill="hold"/>
                                        <p:tgtEl>
                                          <p:spTgt spid="12"/>
                                        </p:tgtEl>
                                        <p:attrNameLst>
                                          <p:attrName>ppt_x</p:attrName>
                                          <p:attrName>ppt_y</p:attrName>
                                        </p:attrNameLst>
                                      </p:cBhvr>
                                      <p:rCtr x="0" y="1759"/>
                                    </p:animMotion>
                                  </p:childTnLst>
                                </p:cTn>
                              </p:par>
                              <p:par>
                                <p:cTn id="160" presetID="10" presetClass="entr" presetSubtype="0" fill="hold" grpId="0" nodeType="withEffect">
                                  <p:stCondLst>
                                    <p:cond delay="100"/>
                                  </p:stCondLst>
                                  <p:childTnLst>
                                    <p:set>
                                      <p:cBhvr>
                                        <p:cTn id="161" dur="1" fill="hold">
                                          <p:stCondLst>
                                            <p:cond delay="0"/>
                                          </p:stCondLst>
                                        </p:cTn>
                                        <p:tgtEl>
                                          <p:spTgt spid="13"/>
                                        </p:tgtEl>
                                        <p:attrNameLst>
                                          <p:attrName>style.visibility</p:attrName>
                                        </p:attrNameLst>
                                      </p:cBhvr>
                                      <p:to>
                                        <p:strVal val="visible"/>
                                      </p:to>
                                    </p:set>
                                    <p:animEffect transition="in" filter="fade">
                                      <p:cBhvr>
                                        <p:cTn id="162" dur="500"/>
                                        <p:tgtEl>
                                          <p:spTgt spid="13"/>
                                        </p:tgtEl>
                                      </p:cBhvr>
                                    </p:animEffect>
                                  </p:childTnLst>
                                </p:cTn>
                              </p:par>
                              <p:par>
                                <p:cTn id="163" presetID="42" presetClass="path" presetSubtype="0" decel="100000" fill="hold" grpId="1" nodeType="withEffect">
                                  <p:stCondLst>
                                    <p:cond delay="100"/>
                                  </p:stCondLst>
                                  <p:childTnLst>
                                    <p:animMotion origin="layout" path="M 3.54167E-6 -3.7037E-6 L 3.54167E-6 0.03542 " pathEditMode="relative" rAng="0" ptsTypes="AA">
                                      <p:cBhvr>
                                        <p:cTn id="164" dur="700" spd="-100000" fill="hold"/>
                                        <p:tgtEl>
                                          <p:spTgt spid="13"/>
                                        </p:tgtEl>
                                        <p:attrNameLst>
                                          <p:attrName>ppt_x</p:attrName>
                                          <p:attrName>ppt_y</p:attrName>
                                        </p:attrNameLst>
                                      </p:cBhvr>
                                      <p:rCtr x="0" y="1759"/>
                                    </p:animMotion>
                                  </p:childTnLst>
                                </p:cTn>
                              </p:par>
                              <p:par>
                                <p:cTn id="165" presetID="10" presetClass="entr" presetSubtype="0" fill="hold" nodeType="withEffect">
                                  <p:stCondLst>
                                    <p:cond delay="100"/>
                                  </p:stCondLst>
                                  <p:childTnLst>
                                    <p:set>
                                      <p:cBhvr>
                                        <p:cTn id="166" dur="1" fill="hold">
                                          <p:stCondLst>
                                            <p:cond delay="0"/>
                                          </p:stCondLst>
                                        </p:cTn>
                                        <p:tgtEl>
                                          <p:spTgt spid="11"/>
                                        </p:tgtEl>
                                        <p:attrNameLst>
                                          <p:attrName>style.visibility</p:attrName>
                                        </p:attrNameLst>
                                      </p:cBhvr>
                                      <p:to>
                                        <p:strVal val="visible"/>
                                      </p:to>
                                    </p:set>
                                    <p:animEffect transition="in" filter="fade">
                                      <p:cBhvr>
                                        <p:cTn id="167" dur="500"/>
                                        <p:tgtEl>
                                          <p:spTgt spid="11"/>
                                        </p:tgtEl>
                                      </p:cBhvr>
                                    </p:animEffect>
                                  </p:childTnLst>
                                </p:cTn>
                              </p:par>
                              <p:par>
                                <p:cTn id="168" presetID="42" presetClass="path" presetSubtype="0" decel="100000" fill="hold" nodeType="withEffect">
                                  <p:stCondLst>
                                    <p:cond delay="100"/>
                                  </p:stCondLst>
                                  <p:childTnLst>
                                    <p:animMotion origin="layout" path="M 3.54167E-6 -3.7037E-6 L 3.54167E-6 0.03542 " pathEditMode="relative" rAng="0" ptsTypes="AA">
                                      <p:cBhvr>
                                        <p:cTn id="169" dur="700" spd="-100000" fill="hold"/>
                                        <p:tgtEl>
                                          <p:spTgt spid="11"/>
                                        </p:tgtEl>
                                        <p:attrNameLst>
                                          <p:attrName>ppt_x</p:attrName>
                                          <p:attrName>ppt_y</p:attrName>
                                        </p:attrNameLst>
                                      </p:cBhvr>
                                      <p:rCtr x="0" y="1759"/>
                                    </p:animMotion>
                                  </p:childTnLst>
                                </p:cTn>
                              </p:par>
                              <p:par>
                                <p:cTn id="170" presetID="10" presetClass="entr" presetSubtype="0" fill="hold" grpId="0" nodeType="withEffect">
                                  <p:stCondLst>
                                    <p:cond delay="100"/>
                                  </p:stCondLst>
                                  <p:childTnLst>
                                    <p:set>
                                      <p:cBhvr>
                                        <p:cTn id="171" dur="1" fill="hold">
                                          <p:stCondLst>
                                            <p:cond delay="0"/>
                                          </p:stCondLst>
                                        </p:cTn>
                                        <p:tgtEl>
                                          <p:spTgt spid="107"/>
                                        </p:tgtEl>
                                        <p:attrNameLst>
                                          <p:attrName>style.visibility</p:attrName>
                                        </p:attrNameLst>
                                      </p:cBhvr>
                                      <p:to>
                                        <p:strVal val="visible"/>
                                      </p:to>
                                    </p:set>
                                    <p:animEffect transition="in" filter="fade">
                                      <p:cBhvr>
                                        <p:cTn id="172" dur="500"/>
                                        <p:tgtEl>
                                          <p:spTgt spid="107"/>
                                        </p:tgtEl>
                                      </p:cBhvr>
                                    </p:animEffect>
                                  </p:childTnLst>
                                </p:cTn>
                              </p:par>
                              <p:par>
                                <p:cTn id="173" presetID="42" presetClass="path" presetSubtype="0" decel="100000" fill="hold" grpId="1" nodeType="withEffect">
                                  <p:stCondLst>
                                    <p:cond delay="100"/>
                                  </p:stCondLst>
                                  <p:childTnLst>
                                    <p:animMotion origin="layout" path="M 3.54167E-6 -3.7037E-6 L 3.54167E-6 0.03542 " pathEditMode="relative" rAng="0" ptsTypes="AA">
                                      <p:cBhvr>
                                        <p:cTn id="174" dur="700" spd="-100000" fill="hold"/>
                                        <p:tgtEl>
                                          <p:spTgt spid="107"/>
                                        </p:tgtEl>
                                        <p:attrNameLst>
                                          <p:attrName>ppt_x</p:attrName>
                                          <p:attrName>ppt_y</p:attrName>
                                        </p:attrNameLst>
                                      </p:cBhvr>
                                      <p:rCtr x="0" y="1759"/>
                                    </p:animMotion>
                                  </p:childTnLst>
                                </p:cTn>
                              </p:par>
                              <p:par>
                                <p:cTn id="175" presetID="10" presetClass="entr" presetSubtype="0" fill="hold" grpId="0" nodeType="withEffect">
                                  <p:stCondLst>
                                    <p:cond delay="100"/>
                                  </p:stCondLst>
                                  <p:childTnLst>
                                    <p:set>
                                      <p:cBhvr>
                                        <p:cTn id="176" dur="1" fill="hold">
                                          <p:stCondLst>
                                            <p:cond delay="0"/>
                                          </p:stCondLst>
                                        </p:cTn>
                                        <p:tgtEl>
                                          <p:spTgt spid="108"/>
                                        </p:tgtEl>
                                        <p:attrNameLst>
                                          <p:attrName>style.visibility</p:attrName>
                                        </p:attrNameLst>
                                      </p:cBhvr>
                                      <p:to>
                                        <p:strVal val="visible"/>
                                      </p:to>
                                    </p:set>
                                    <p:animEffect transition="in" filter="fade">
                                      <p:cBhvr>
                                        <p:cTn id="177" dur="500"/>
                                        <p:tgtEl>
                                          <p:spTgt spid="108"/>
                                        </p:tgtEl>
                                      </p:cBhvr>
                                    </p:animEffect>
                                  </p:childTnLst>
                                </p:cTn>
                              </p:par>
                              <p:par>
                                <p:cTn id="178" presetID="42" presetClass="path" presetSubtype="0" decel="100000" fill="hold" grpId="1" nodeType="withEffect">
                                  <p:stCondLst>
                                    <p:cond delay="100"/>
                                  </p:stCondLst>
                                  <p:childTnLst>
                                    <p:animMotion origin="layout" path="M 3.54167E-6 -3.7037E-6 L 3.54167E-6 0.03542 " pathEditMode="relative" rAng="0" ptsTypes="AA">
                                      <p:cBhvr>
                                        <p:cTn id="179" dur="700" spd="-100000" fill="hold"/>
                                        <p:tgtEl>
                                          <p:spTgt spid="108"/>
                                        </p:tgtEl>
                                        <p:attrNameLst>
                                          <p:attrName>ppt_x</p:attrName>
                                          <p:attrName>ppt_y</p:attrName>
                                        </p:attrNameLst>
                                      </p:cBhvr>
                                      <p:rCtr x="0" y="1759"/>
                                    </p:animMotion>
                                  </p:childTnLst>
                                </p:cTn>
                              </p:par>
                              <p:par>
                                <p:cTn id="180" presetID="10" presetClass="entr" presetSubtype="0" fill="hold" grpId="0" nodeType="withEffect">
                                  <p:stCondLst>
                                    <p:cond delay="100"/>
                                  </p:stCondLst>
                                  <p:childTnLst>
                                    <p:set>
                                      <p:cBhvr>
                                        <p:cTn id="181" dur="1" fill="hold">
                                          <p:stCondLst>
                                            <p:cond delay="0"/>
                                          </p:stCondLst>
                                        </p:cTn>
                                        <p:tgtEl>
                                          <p:spTgt spid="106"/>
                                        </p:tgtEl>
                                        <p:attrNameLst>
                                          <p:attrName>style.visibility</p:attrName>
                                        </p:attrNameLst>
                                      </p:cBhvr>
                                      <p:to>
                                        <p:strVal val="visible"/>
                                      </p:to>
                                    </p:set>
                                    <p:animEffect transition="in" filter="fade">
                                      <p:cBhvr>
                                        <p:cTn id="182" dur="500"/>
                                        <p:tgtEl>
                                          <p:spTgt spid="106"/>
                                        </p:tgtEl>
                                      </p:cBhvr>
                                    </p:animEffect>
                                  </p:childTnLst>
                                </p:cTn>
                              </p:par>
                              <p:par>
                                <p:cTn id="183" presetID="42" presetClass="path" presetSubtype="0" decel="100000" fill="hold" grpId="1" nodeType="withEffect">
                                  <p:stCondLst>
                                    <p:cond delay="100"/>
                                  </p:stCondLst>
                                  <p:childTnLst>
                                    <p:animMotion origin="layout" path="M 3.54167E-6 -3.7037E-6 L 3.54167E-6 0.03542 " pathEditMode="relative" rAng="0" ptsTypes="AA">
                                      <p:cBhvr>
                                        <p:cTn id="184" dur="700" spd="-100000" fill="hold"/>
                                        <p:tgtEl>
                                          <p:spTgt spid="106"/>
                                        </p:tgtEl>
                                        <p:attrNameLst>
                                          <p:attrName>ppt_x</p:attrName>
                                          <p:attrName>ppt_y</p:attrName>
                                        </p:attrNameLst>
                                      </p:cBhvr>
                                      <p:rCtr x="0" y="1759"/>
                                    </p:animMotion>
                                  </p:childTnLst>
                                </p:cTn>
                              </p:par>
                              <p:par>
                                <p:cTn id="185" presetID="10" presetClass="entr" presetSubtype="0" fill="hold" nodeType="withEffect">
                                  <p:stCondLst>
                                    <p:cond delay="100"/>
                                  </p:stCondLst>
                                  <p:childTnLst>
                                    <p:set>
                                      <p:cBhvr>
                                        <p:cTn id="186" dur="1" fill="hold">
                                          <p:stCondLst>
                                            <p:cond delay="0"/>
                                          </p:stCondLst>
                                        </p:cTn>
                                        <p:tgtEl>
                                          <p:spTgt spid="22"/>
                                        </p:tgtEl>
                                        <p:attrNameLst>
                                          <p:attrName>style.visibility</p:attrName>
                                        </p:attrNameLst>
                                      </p:cBhvr>
                                      <p:to>
                                        <p:strVal val="visible"/>
                                      </p:to>
                                    </p:set>
                                    <p:animEffect transition="in" filter="fade">
                                      <p:cBhvr>
                                        <p:cTn id="187" dur="500"/>
                                        <p:tgtEl>
                                          <p:spTgt spid="22"/>
                                        </p:tgtEl>
                                      </p:cBhvr>
                                    </p:animEffect>
                                  </p:childTnLst>
                                </p:cTn>
                              </p:par>
                              <p:par>
                                <p:cTn id="188" presetID="42" presetClass="path" presetSubtype="0" decel="100000" fill="hold" nodeType="withEffect">
                                  <p:stCondLst>
                                    <p:cond delay="100"/>
                                  </p:stCondLst>
                                  <p:childTnLst>
                                    <p:animMotion origin="layout" path="M 3.54167E-6 -3.7037E-6 L 3.54167E-6 0.03542 " pathEditMode="relative" rAng="0" ptsTypes="AA">
                                      <p:cBhvr>
                                        <p:cTn id="189" dur="700" spd="-100000" fill="hold"/>
                                        <p:tgtEl>
                                          <p:spTgt spid="22"/>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06" grpId="1" animBg="1"/>
      <p:bldP spid="17" grpId="0" animBg="1"/>
      <p:bldP spid="17" grpId="1" animBg="1"/>
      <p:bldP spid="4" grpId="0" animBg="1"/>
      <p:bldP spid="4" grpId="1" animBg="1"/>
      <p:bldP spid="5" grpId="0" animBg="1"/>
      <p:bldP spid="5" grpId="1" animBg="1"/>
      <p:bldP spid="7" grpId="0"/>
      <p:bldP spid="7" grpId="1"/>
      <p:bldP spid="48" grpId="0"/>
      <p:bldP spid="48" grpId="1"/>
      <p:bldP spid="51" grpId="0" animBg="1"/>
      <p:bldP spid="51" grpId="1" animBg="1"/>
      <p:bldP spid="39" grpId="0"/>
      <p:bldP spid="39" grpId="1"/>
      <p:bldP spid="21" grpId="0" animBg="1"/>
      <p:bldP spid="21" grpId="1" animBg="1"/>
      <p:bldP spid="25" grpId="0" animBg="1"/>
      <p:bldP spid="25" grpId="1" animBg="1"/>
      <p:bldP spid="46" grpId="0"/>
      <p:bldP spid="46" grpId="1"/>
      <p:bldP spid="35" grpId="0" animBg="1"/>
      <p:bldP spid="35" grpId="1" animBg="1"/>
      <p:bldP spid="81" grpId="0" animBg="1"/>
      <p:bldP spid="81" grpId="1" animBg="1"/>
      <p:bldP spid="89" grpId="0" animBg="1"/>
      <p:bldP spid="89" grpId="1" animBg="1"/>
      <p:bldP spid="102" grpId="0" animBg="1"/>
      <p:bldP spid="102" grpId="1" animBg="1"/>
      <p:bldP spid="59" grpId="0"/>
      <p:bldP spid="59" grpId="1"/>
      <p:bldP spid="76" grpId="0" animBg="1"/>
      <p:bldP spid="76" grpId="1" animBg="1"/>
      <p:bldP spid="107" grpId="0" animBg="1"/>
      <p:bldP spid="107" grpId="1" animBg="1"/>
      <p:bldP spid="108" grpId="0" animBg="1"/>
      <p:bldP spid="108" grpId="1" animBg="1"/>
      <p:bldP spid="12" grpId="0"/>
      <p:bldP spid="12" grpId="1"/>
      <p:bldP spid="13" grpId="0" animBg="1"/>
      <p:bldP spid="13" grpId="1" animBg="1"/>
      <p:bldP spid="103" grpId="0" animBg="1"/>
      <p:bldP spid="103" grpId="1" animBg="1"/>
      <p:bldP spid="104" grpId="0" animBg="1"/>
      <p:bldP spid="104" grpId="1" animBg="1"/>
      <p:bldP spid="105" grpId="0" animBg="1"/>
      <p:bldP spid="105" grpId="1" animBg="1"/>
      <p:bldP spid="27" grpId="0" animBg="1"/>
      <p:bldP spid="27" grpId="1" animBg="1"/>
      <p:bldP spid="54" grpId="0"/>
      <p:bldP spid="54" grpId="1"/>
      <p:bldP spid="87" grpId="0" animBg="1"/>
      <p:bldP spid="87" grpId="1" animBg="1"/>
      <p:bldP spid="85" grpId="0"/>
      <p:bldP spid="85" grpId="1"/>
      <p:bldP spid="40" grpId="0" animBg="1"/>
      <p:bldP spid="40" grpId="1" animBg="1"/>
      <p:bldP spid="55" grpId="0" animBg="1"/>
      <p:bldP spid="55" grpId="1" animBg="1"/>
      <p:bldP spid="44" grpId="0"/>
      <p:bldP spid="44"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878D76-272E-0F9E-BCE3-1D547871D696}"/>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A98A164B-ACAA-9089-603A-7D660012D351}"/>
              </a:ext>
            </a:extLst>
          </p:cNvPr>
          <p:cNvSpPr>
            <a:spLocks noGrp="1"/>
          </p:cNvSpPr>
          <p:nvPr>
            <p:ph type="title"/>
          </p:nvPr>
        </p:nvSpPr>
        <p:spPr>
          <a:xfrm>
            <a:off x="810000" y="447188"/>
            <a:ext cx="10571998" cy="1323439"/>
          </a:xfrm>
          <a:noFill/>
          <a:ln/>
          <a:extLst>
            <a:ext uri="{909E8E84-426E-40DD-AFC4-6F175D3DCCD1}">
              <a14:hiddenFill xmlns:a14="http://schemas.microsoft.com/office/drawing/2010/main">
                <a:solidFill>
                  <a:srgbClr val="FFFFFF"/>
                </a:solidFill>
              </a14:hiddenFill>
            </a:ext>
          </a:extLst>
        </p:spPr>
        <p:txBody>
          <a:bodyPr wrap="square" anchor="t" anchorCtr="0">
            <a:spAutoFit/>
          </a:bodyPr>
          <a:lstStyle/>
          <a:p>
            <a:pPr algn="ctr"/>
            <a:r>
              <a:rPr lang="en-US" dirty="0">
                <a:solidFill>
                  <a:schemeClr val="bg1"/>
                </a:solidFill>
              </a:rPr>
              <a:t>Agentic Pattern - </a:t>
            </a:r>
            <a:r>
              <a:rPr lang="en-US" dirty="0" err="1">
                <a:solidFill>
                  <a:schemeClr val="bg1"/>
                </a:solidFill>
              </a:rPr>
              <a:t>ReAct</a:t>
            </a:r>
            <a:r>
              <a:rPr lang="en-US" dirty="0">
                <a:solidFill>
                  <a:schemeClr val="bg1"/>
                </a:solidFill>
              </a:rPr>
              <a:t> Planning with Tools Calling</a:t>
            </a:r>
          </a:p>
        </p:txBody>
      </p:sp>
      <p:sp>
        <p:nvSpPr>
          <p:cNvPr id="6" name="Oval 5">
            <a:extLst>
              <a:ext uri="{FF2B5EF4-FFF2-40B4-BE49-F238E27FC236}">
                <a16:creationId xmlns:a16="http://schemas.microsoft.com/office/drawing/2014/main" id="{516ABA35-AEF2-4204-BEB0-F05AAA432DB1}"/>
              </a:ext>
              <a:ext uri="{C183D7F6-B498-43B3-948B-1728B52AA6E4}">
                <adec:decorative xmlns:adec="http://schemas.microsoft.com/office/drawing/2017/decorative" val="1"/>
              </a:ext>
            </a:extLst>
          </p:cNvPr>
          <p:cNvSpPr>
            <a:spLocks/>
          </p:cNvSpPr>
          <p:nvPr/>
        </p:nvSpPr>
        <p:spPr bwMode="auto">
          <a:xfrm>
            <a:off x="755092" y="2639054"/>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4" name="Graphic 35">
            <a:extLst>
              <a:ext uri="{FF2B5EF4-FFF2-40B4-BE49-F238E27FC236}">
                <a16:creationId xmlns:a16="http://schemas.microsoft.com/office/drawing/2014/main" id="{4F4A300C-5D77-2F82-269F-827CF92EE400}"/>
              </a:ext>
              <a:ext uri="{C183D7F6-B498-43B3-948B-1728B52AA6E4}">
                <adec:decorative xmlns:adec="http://schemas.microsoft.com/office/drawing/2017/decorative" val="1"/>
              </a:ext>
            </a:extLst>
          </p:cNvPr>
          <p:cNvSpPr/>
          <p:nvPr/>
        </p:nvSpPr>
        <p:spPr>
          <a:xfrm>
            <a:off x="959562" y="2817411"/>
            <a:ext cx="209182" cy="261409"/>
          </a:xfrm>
          <a:custGeom>
            <a:avLst/>
            <a:gdLst>
              <a:gd name="connsiteX0" fmla="*/ 465699 w 541899"/>
              <a:gd name="connsiteY0" fmla="*/ 406264 h 677196"/>
              <a:gd name="connsiteX1" fmla="*/ 541899 w 541899"/>
              <a:gd name="connsiteY1" fmla="*/ 482396 h 677196"/>
              <a:gd name="connsiteX2" fmla="*/ 541899 w 541899"/>
              <a:gd name="connsiteY2" fmla="*/ 482430 h 677196"/>
              <a:gd name="connsiteX3" fmla="*/ 541899 w 541899"/>
              <a:gd name="connsiteY3" fmla="*/ 513519 h 677196"/>
              <a:gd name="connsiteX4" fmla="*/ 524526 w 541899"/>
              <a:gd name="connsiteY4" fmla="*/ 567672 h 677196"/>
              <a:gd name="connsiteX5" fmla="*/ 270831 w 541899"/>
              <a:gd name="connsiteY5" fmla="*/ 677196 h 677196"/>
              <a:gd name="connsiteX6" fmla="*/ 17272 w 541899"/>
              <a:gd name="connsiteY6" fmla="*/ 567570 h 677196"/>
              <a:gd name="connsiteX7" fmla="*/ 0 w 541899"/>
              <a:gd name="connsiteY7" fmla="*/ 513553 h 677196"/>
              <a:gd name="connsiteX8" fmla="*/ 0 w 541899"/>
              <a:gd name="connsiteY8" fmla="*/ 482396 h 677196"/>
              <a:gd name="connsiteX9" fmla="*/ 76132 w 541899"/>
              <a:gd name="connsiteY9" fmla="*/ 406196 h 677196"/>
              <a:gd name="connsiteX10" fmla="*/ 76166 w 541899"/>
              <a:gd name="connsiteY10" fmla="*/ 406196 h 677196"/>
              <a:gd name="connsiteX11" fmla="*/ 465666 w 541899"/>
              <a:gd name="connsiteY11" fmla="*/ 406196 h 677196"/>
              <a:gd name="connsiteX12" fmla="*/ 270831 w 541899"/>
              <a:gd name="connsiteY12" fmla="*/ 0 h 677196"/>
              <a:gd name="connsiteX13" fmla="*/ 440164 w 541899"/>
              <a:gd name="connsiteY13" fmla="*/ 169333 h 677196"/>
              <a:gd name="connsiteX14" fmla="*/ 270831 w 541899"/>
              <a:gd name="connsiteY14" fmla="*/ 338666 h 677196"/>
              <a:gd name="connsiteX15" fmla="*/ 101498 w 541899"/>
              <a:gd name="connsiteY15" fmla="*/ 169333 h 677196"/>
              <a:gd name="connsiteX16" fmla="*/ 270831 w 541899"/>
              <a:gd name="connsiteY16" fmla="*/ 0 h 6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899" h="677196">
                <a:moveTo>
                  <a:pt x="465699" y="406264"/>
                </a:moveTo>
                <a:cubicBezTo>
                  <a:pt x="507765" y="406243"/>
                  <a:pt x="541879" y="440330"/>
                  <a:pt x="541899" y="482396"/>
                </a:cubicBezTo>
                <a:cubicBezTo>
                  <a:pt x="541899" y="482406"/>
                  <a:pt x="541899" y="482419"/>
                  <a:pt x="541899" y="482430"/>
                </a:cubicBezTo>
                <a:lnTo>
                  <a:pt x="541899" y="513519"/>
                </a:lnTo>
                <a:cubicBezTo>
                  <a:pt x="541896" y="532938"/>
                  <a:pt x="535820" y="551873"/>
                  <a:pt x="524526" y="567672"/>
                </a:cubicBezTo>
                <a:cubicBezTo>
                  <a:pt x="472168" y="640925"/>
                  <a:pt x="386655" y="677196"/>
                  <a:pt x="270831" y="677196"/>
                </a:cubicBezTo>
                <a:cubicBezTo>
                  <a:pt x="154940" y="677196"/>
                  <a:pt x="69494" y="640891"/>
                  <a:pt x="17272" y="567570"/>
                </a:cubicBezTo>
                <a:cubicBezTo>
                  <a:pt x="6039" y="551798"/>
                  <a:pt x="2" y="532918"/>
                  <a:pt x="0" y="513553"/>
                </a:cubicBezTo>
                <a:lnTo>
                  <a:pt x="0" y="482396"/>
                </a:lnTo>
                <a:cubicBezTo>
                  <a:pt x="-19" y="440330"/>
                  <a:pt x="34067" y="406216"/>
                  <a:pt x="76132" y="406196"/>
                </a:cubicBezTo>
                <a:cubicBezTo>
                  <a:pt x="76143" y="406196"/>
                  <a:pt x="76155" y="406196"/>
                  <a:pt x="76166" y="406196"/>
                </a:cubicBezTo>
                <a:lnTo>
                  <a:pt x="465666" y="406196"/>
                </a:lnTo>
                <a:close/>
                <a:moveTo>
                  <a:pt x="270831" y="0"/>
                </a:moveTo>
                <a:cubicBezTo>
                  <a:pt x="364350" y="0"/>
                  <a:pt x="440164" y="75813"/>
                  <a:pt x="440164" y="169333"/>
                </a:cubicBezTo>
                <a:cubicBezTo>
                  <a:pt x="440164" y="262853"/>
                  <a:pt x="364350" y="338666"/>
                  <a:pt x="270831" y="338666"/>
                </a:cubicBezTo>
                <a:cubicBezTo>
                  <a:pt x="177311" y="338666"/>
                  <a:pt x="101498" y="262853"/>
                  <a:pt x="101498" y="169333"/>
                </a:cubicBezTo>
                <a:cubicBezTo>
                  <a:pt x="101498" y="75813"/>
                  <a:pt x="177311" y="0"/>
                  <a:pt x="270831" y="0"/>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6" name="TextBox 155">
            <a:extLst>
              <a:ext uri="{FF2B5EF4-FFF2-40B4-BE49-F238E27FC236}">
                <a16:creationId xmlns:a16="http://schemas.microsoft.com/office/drawing/2014/main" id="{021DB155-685D-4F43-AB9D-53B6623B55CF}"/>
              </a:ext>
              <a:ext uri="{C183D7F6-B498-43B3-948B-1728B52AA6E4}">
                <adec:decorative xmlns:adec="http://schemas.microsoft.com/office/drawing/2017/decorative" val="1"/>
              </a:ext>
            </a:extLst>
          </p:cNvPr>
          <p:cNvSpPr txBox="1">
            <a:spLocks/>
          </p:cNvSpPr>
          <p:nvPr/>
        </p:nvSpPr>
        <p:spPr>
          <a:xfrm>
            <a:off x="746759" y="3321668"/>
            <a:ext cx="634790"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Users</a:t>
            </a:r>
          </a:p>
        </p:txBody>
      </p:sp>
      <p:sp>
        <p:nvSpPr>
          <p:cNvPr id="21" name="CasellaDiTesto 47">
            <a:extLst>
              <a:ext uri="{FF2B5EF4-FFF2-40B4-BE49-F238E27FC236}">
                <a16:creationId xmlns:a16="http://schemas.microsoft.com/office/drawing/2014/main" id="{1C0724AC-2269-3546-0832-ACD803E5A07C}"/>
              </a:ext>
            </a:extLst>
          </p:cNvPr>
          <p:cNvSpPr txBox="1"/>
          <p:nvPr/>
        </p:nvSpPr>
        <p:spPr>
          <a:xfrm>
            <a:off x="1566425" y="2617900"/>
            <a:ext cx="2044554" cy="246221"/>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Pay this bill for me</a:t>
            </a:r>
          </a:p>
        </p:txBody>
      </p:sp>
      <p:cxnSp>
        <p:nvCxnSpPr>
          <p:cNvPr id="15" name="Straight Arrow Connector 227">
            <a:extLst>
              <a:ext uri="{FF2B5EF4-FFF2-40B4-BE49-F238E27FC236}">
                <a16:creationId xmlns:a16="http://schemas.microsoft.com/office/drawing/2014/main" id="{F7F3F276-47B2-375E-9A30-E136EB976D08}"/>
              </a:ext>
              <a:ext uri="{C183D7F6-B498-43B3-948B-1728B52AA6E4}">
                <adec:decorative xmlns:adec="http://schemas.microsoft.com/office/drawing/2017/decorative" val="1"/>
              </a:ext>
            </a:extLst>
          </p:cNvPr>
          <p:cNvCxnSpPr>
            <a:cxnSpLocks/>
          </p:cNvCxnSpPr>
          <p:nvPr/>
        </p:nvCxnSpPr>
        <p:spPr>
          <a:xfrm>
            <a:off x="1373215" y="2948115"/>
            <a:ext cx="2430975"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pic>
        <p:nvPicPr>
          <p:cNvPr id="22" name="Immagine 21" descr="Screenshot of a bill">
            <a:extLst>
              <a:ext uri="{FF2B5EF4-FFF2-40B4-BE49-F238E27FC236}">
                <a16:creationId xmlns:a16="http://schemas.microsoft.com/office/drawing/2014/main" id="{58C1EB77-88A2-531D-BBEC-CB56C27C4804}"/>
              </a:ext>
            </a:extLst>
          </p:cNvPr>
          <p:cNvPicPr>
            <a:picLocks noChangeAspect="1"/>
          </p:cNvPicPr>
          <p:nvPr/>
        </p:nvPicPr>
        <p:blipFill>
          <a:blip r:embed="rId3"/>
          <a:stretch>
            <a:fillRect/>
          </a:stretch>
        </p:blipFill>
        <p:spPr>
          <a:xfrm>
            <a:off x="1745103" y="3097321"/>
            <a:ext cx="1687198" cy="1468591"/>
          </a:xfrm>
          <a:prstGeom prst="roundRect">
            <a:avLst>
              <a:gd name="adj" fmla="val 7846"/>
            </a:avLst>
          </a:prstGeom>
        </p:spPr>
      </p:pic>
      <p:sp>
        <p:nvSpPr>
          <p:cNvPr id="23" name="CasellaDiTesto 22">
            <a:extLst>
              <a:ext uri="{FF2B5EF4-FFF2-40B4-BE49-F238E27FC236}">
                <a16:creationId xmlns:a16="http://schemas.microsoft.com/office/drawing/2014/main" id="{D14978E2-2EF0-3EFA-14B4-AE7BA88F6BFE}"/>
              </a:ext>
            </a:extLst>
          </p:cNvPr>
          <p:cNvSpPr txBox="1"/>
          <p:nvPr/>
        </p:nvSpPr>
        <p:spPr>
          <a:xfrm>
            <a:off x="1936593" y="4647619"/>
            <a:ext cx="1304218" cy="215444"/>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it-IT" sz="1400" b="0" i="0" u="none" strike="noStrike" kern="1200" cap="none" spc="0" normalizeH="0" baseline="0" noProof="0">
                <a:ln>
                  <a:noFill/>
                </a:ln>
                <a:solidFill>
                  <a:srgbClr val="FFFFFF"/>
                </a:solidFill>
                <a:effectLst/>
                <a:uLnTx/>
                <a:uFillTx/>
                <a:latin typeface="Segoe UI"/>
                <a:ea typeface="+mn-ea"/>
                <a:cs typeface="+mn-cs"/>
              </a:rPr>
              <a:t>bill-abc123.jpeg</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6" name="TextBox 35">
            <a:extLst>
              <a:ext uri="{FF2B5EF4-FFF2-40B4-BE49-F238E27FC236}">
                <a16:creationId xmlns:a16="http://schemas.microsoft.com/office/drawing/2014/main" id="{CB8EA9AF-C2A4-05AD-CC49-71DCE61D03FD}"/>
              </a:ext>
            </a:extLst>
          </p:cNvPr>
          <p:cNvSpPr txBox="1"/>
          <p:nvPr/>
        </p:nvSpPr>
        <p:spPr>
          <a:xfrm>
            <a:off x="4229860" y="1965181"/>
            <a:ext cx="1887768" cy="307777"/>
          </a:xfrm>
          <a:prstGeom prst="rect">
            <a:avLst/>
          </a:prstGeom>
          <a:noFill/>
        </p:spPr>
        <p:txBody>
          <a:bodyPr wrap="square" lIns="0" tIns="0" rIns="0" bIns="0" rtlCol="0">
            <a:spAutoFit/>
          </a:bodyPr>
          <a:lstStyle>
            <a:defPPr>
              <a:defRPr lang="en-US"/>
            </a:defPPr>
            <a:lvl1pPr marR="0" lvl="0" indent="0" algn="ctr" fontAlgn="auto">
              <a:lnSpc>
                <a:spcPct val="100000"/>
              </a:lnSpc>
              <a:spcBef>
                <a:spcPts val="0"/>
              </a:spcBef>
              <a:spcAft>
                <a:spcPts val="0"/>
              </a:spcAft>
              <a:buClrTx/>
              <a:buSzTx/>
              <a:buFontTx/>
              <a:buNone/>
              <a:tabLst/>
              <a:defRPr kumimoji="0" sz="2000" b="0" i="0" u="none" strike="noStrike" cap="none" spc="0" normalizeH="0" baseline="0">
                <a:ln>
                  <a:noFill/>
                </a:ln>
                <a:solidFill>
                  <a:prstClr val="white"/>
                </a:solidFill>
                <a:effectLst/>
                <a:uLnTx/>
                <a:uFillTx/>
                <a:latin typeface="Segoe UI Semibold"/>
              </a:defRPr>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Semibold"/>
                <a:ea typeface="+mn-ea"/>
                <a:cs typeface="+mn-cs"/>
              </a:rPr>
              <a:t>Payment Agent</a:t>
            </a:r>
          </a:p>
        </p:txBody>
      </p:sp>
      <p:cxnSp>
        <p:nvCxnSpPr>
          <p:cNvPr id="39" name="Connettore 2 38">
            <a:extLst>
              <a:ext uri="{FF2B5EF4-FFF2-40B4-BE49-F238E27FC236}">
                <a16:creationId xmlns:a16="http://schemas.microsoft.com/office/drawing/2014/main" id="{18182FD1-D447-F91F-F628-BBBA34718FA6}"/>
              </a:ext>
              <a:ext uri="{C183D7F6-B498-43B3-948B-1728B52AA6E4}">
                <adec:decorative xmlns:adec="http://schemas.microsoft.com/office/drawing/2017/decorative" val="1"/>
              </a:ext>
            </a:extLst>
          </p:cNvPr>
          <p:cNvCxnSpPr>
            <a:cxnSpLocks/>
          </p:cNvCxnSpPr>
          <p:nvPr/>
        </p:nvCxnSpPr>
        <p:spPr>
          <a:xfrm flipH="1">
            <a:off x="1373215" y="6219735"/>
            <a:ext cx="2430975"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24" name="Rounded Rectangle 18">
            <a:extLst>
              <a:ext uri="{FF2B5EF4-FFF2-40B4-BE49-F238E27FC236}">
                <a16:creationId xmlns:a16="http://schemas.microsoft.com/office/drawing/2014/main" id="{BF179783-9352-D733-8780-6EFD34618EA9}"/>
              </a:ext>
              <a:ext uri="{C183D7F6-B498-43B3-948B-1728B52AA6E4}">
                <adec:decorative xmlns:adec="http://schemas.microsoft.com/office/drawing/2017/decorative" val="1"/>
              </a:ext>
            </a:extLst>
          </p:cNvPr>
          <p:cNvSpPr>
            <a:spLocks/>
          </p:cNvSpPr>
          <p:nvPr/>
        </p:nvSpPr>
        <p:spPr bwMode="auto">
          <a:xfrm>
            <a:off x="3762718" y="2352280"/>
            <a:ext cx="2822052" cy="4351338"/>
          </a:xfrm>
          <a:prstGeom prst="roundRect">
            <a:avLst>
              <a:gd name="adj" fmla="val 6394"/>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4000" tIns="252000" rIns="144000" bIns="144000"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ts val="0"/>
              </a:spcBef>
              <a:spcAft>
                <a:spcPct val="0"/>
              </a:spcAft>
              <a:buClrTx/>
              <a:buSzTx/>
              <a:buFontTx/>
              <a:buNone/>
              <a:tabLst/>
              <a:defRPr/>
            </a:pPr>
            <a:endParaRPr kumimoji="0" lang="en-US" sz="800" b="0"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p:txBody>
      </p:sp>
      <p:sp>
        <p:nvSpPr>
          <p:cNvPr id="40" name="CasellaDiTesto 39">
            <a:extLst>
              <a:ext uri="{FF2B5EF4-FFF2-40B4-BE49-F238E27FC236}">
                <a16:creationId xmlns:a16="http://schemas.microsoft.com/office/drawing/2014/main" id="{7F156698-DBFF-FB3B-067A-3A15E8FC157F}"/>
              </a:ext>
            </a:extLst>
          </p:cNvPr>
          <p:cNvSpPr txBox="1"/>
          <p:nvPr/>
        </p:nvSpPr>
        <p:spPr>
          <a:xfrm>
            <a:off x="1653784" y="5652844"/>
            <a:ext cx="1869836" cy="492443"/>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Bill abc123 successfully paid</a:t>
            </a:r>
          </a:p>
        </p:txBody>
      </p:sp>
      <p:cxnSp>
        <p:nvCxnSpPr>
          <p:cNvPr id="41" name="Straight Arrow Connector 227">
            <a:extLst>
              <a:ext uri="{FF2B5EF4-FFF2-40B4-BE49-F238E27FC236}">
                <a16:creationId xmlns:a16="http://schemas.microsoft.com/office/drawing/2014/main" id="{9CA93358-4803-0D22-432D-820D94A5AD90}"/>
              </a:ext>
              <a:ext uri="{C183D7F6-B498-43B3-948B-1728B52AA6E4}">
                <adec:decorative xmlns:adec="http://schemas.microsoft.com/office/drawing/2017/decorative" val="1"/>
              </a:ext>
            </a:extLst>
          </p:cNvPr>
          <p:cNvCxnSpPr>
            <a:cxnSpLocks/>
          </p:cNvCxnSpPr>
          <p:nvPr/>
        </p:nvCxnSpPr>
        <p:spPr>
          <a:xfrm>
            <a:off x="6626204" y="4600265"/>
            <a:ext cx="1104667"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42" name="CasellaDiTesto 47">
            <a:extLst>
              <a:ext uri="{FF2B5EF4-FFF2-40B4-BE49-F238E27FC236}">
                <a16:creationId xmlns:a16="http://schemas.microsoft.com/office/drawing/2014/main" id="{A4E4B8D0-DF41-D7EF-14CE-238BD4A6E5EC}"/>
              </a:ext>
            </a:extLst>
          </p:cNvPr>
          <p:cNvSpPr txBox="1"/>
          <p:nvPr/>
        </p:nvSpPr>
        <p:spPr>
          <a:xfrm>
            <a:off x="6785802" y="4281728"/>
            <a:ext cx="785471" cy="246221"/>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mn-cs"/>
              </a:rPr>
              <a:t>Planning</a:t>
            </a:r>
          </a:p>
        </p:txBody>
      </p:sp>
      <p:sp>
        <p:nvSpPr>
          <p:cNvPr id="29" name="CasellaDiTesto 28">
            <a:extLst>
              <a:ext uri="{FF2B5EF4-FFF2-40B4-BE49-F238E27FC236}">
                <a16:creationId xmlns:a16="http://schemas.microsoft.com/office/drawing/2014/main" id="{DA926331-4870-F5D2-D652-55114CA9D474}"/>
              </a:ext>
            </a:extLst>
          </p:cNvPr>
          <p:cNvSpPr txBox="1">
            <a:spLocks/>
          </p:cNvSpPr>
          <p:nvPr/>
        </p:nvSpPr>
        <p:spPr>
          <a:xfrm>
            <a:off x="7741283" y="2119793"/>
            <a:ext cx="4182493" cy="280474"/>
          </a:xfrm>
          <a:prstGeom prst="rect">
            <a:avLst/>
          </a:prstGeom>
          <a:noFill/>
        </p:spPr>
        <p:txBody>
          <a:bodyPr wrap="square" lIns="0" tIns="0" rIns="0" bIns="0" rtlCol="0">
            <a:noAutofit/>
          </a:bodyPr>
          <a:lstStyle>
            <a:defPPr>
              <a:defRPr lang="en-US"/>
            </a:defPPr>
            <a:lvl1pPr marR="0" lvl="0" indent="0" algn="ctr" fontAlgn="auto">
              <a:lnSpc>
                <a:spcPct val="100000"/>
              </a:lnSpc>
              <a:spcBef>
                <a:spcPts val="0"/>
              </a:spcBef>
              <a:spcAft>
                <a:spcPts val="0"/>
              </a:spcAft>
              <a:buClrTx/>
              <a:buSzTx/>
              <a:buFontTx/>
              <a:buNone/>
              <a:tabLst/>
              <a:defRPr kumimoji="0" sz="2000" b="0" i="0" u="none" strike="noStrike" cap="none" spc="0" normalizeH="0" baseline="0">
                <a:ln>
                  <a:noFill/>
                </a:ln>
                <a:solidFill>
                  <a:prstClr val="white"/>
                </a:solidFill>
                <a:effectLst/>
                <a:uLnTx/>
                <a:uFillTx/>
                <a:latin typeface="Segoe UI Semibold"/>
              </a:defRPr>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Semibold"/>
                <a:ea typeface="+mn-ea"/>
                <a:cs typeface="+mn-cs"/>
              </a:rPr>
              <a:t>while ( </a:t>
            </a:r>
            <a:r>
              <a:rPr kumimoji="0" lang="en-US" sz="2000" b="0" i="0" u="none" strike="noStrike" kern="1200" cap="none" spc="0" normalizeH="0" baseline="0" noProof="0" dirty="0">
                <a:ln>
                  <a:noFill/>
                </a:ln>
                <a:solidFill>
                  <a:prstClr val="white"/>
                </a:solidFill>
                <a:effectLst/>
                <a:uLnTx/>
                <a:uFillTx/>
                <a:latin typeface="Segoe UI"/>
                <a:ea typeface="+mn-ea"/>
                <a:cs typeface="+mn-cs"/>
              </a:rPr>
              <a:t>new tools execution request </a:t>
            </a:r>
            <a:r>
              <a:rPr kumimoji="0" lang="en-US" sz="2000" b="0" i="0" u="none" strike="noStrike" kern="1200" cap="none" spc="0" normalizeH="0" baseline="0" noProof="0" dirty="0">
                <a:ln>
                  <a:noFill/>
                </a:ln>
                <a:solidFill>
                  <a:prstClr val="white"/>
                </a:solidFill>
                <a:effectLst/>
                <a:uLnTx/>
                <a:uFillTx/>
                <a:latin typeface="Segoe UI Semibold"/>
                <a:ea typeface="+mn-ea"/>
                <a:cs typeface="+mn-cs"/>
              </a:rPr>
              <a:t>)</a:t>
            </a:r>
          </a:p>
        </p:txBody>
      </p:sp>
      <p:sp>
        <p:nvSpPr>
          <p:cNvPr id="18" name="Arco 17">
            <a:extLst>
              <a:ext uri="{FF2B5EF4-FFF2-40B4-BE49-F238E27FC236}">
                <a16:creationId xmlns:a16="http://schemas.microsoft.com/office/drawing/2014/main" id="{BE023664-804D-AC3D-8377-CD9BDF67B093}"/>
              </a:ext>
              <a:ext uri="{C183D7F6-B498-43B3-948B-1728B52AA6E4}">
                <adec:decorative xmlns:adec="http://schemas.microsoft.com/office/drawing/2017/decorative" val="1"/>
              </a:ext>
            </a:extLst>
          </p:cNvPr>
          <p:cNvSpPr>
            <a:spLocks/>
          </p:cNvSpPr>
          <p:nvPr/>
        </p:nvSpPr>
        <p:spPr>
          <a:xfrm>
            <a:off x="7741283" y="2587748"/>
            <a:ext cx="4023996" cy="4025034"/>
          </a:xfrm>
          <a:prstGeom prst="arc">
            <a:avLst>
              <a:gd name="adj1" fmla="val 16380592"/>
              <a:gd name="adj2" fmla="val 16017648"/>
            </a:avLst>
          </a:prstGeom>
          <a:no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arrow"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59" name="TextBox 58">
            <a:extLst>
              <a:ext uri="{FF2B5EF4-FFF2-40B4-BE49-F238E27FC236}">
                <a16:creationId xmlns:a16="http://schemas.microsoft.com/office/drawing/2014/main" id="{14B12D40-5AC3-21D8-98F3-693A41A5C64D}"/>
              </a:ext>
            </a:extLst>
          </p:cNvPr>
          <p:cNvSpPr txBox="1">
            <a:spLocks/>
          </p:cNvSpPr>
          <p:nvPr/>
        </p:nvSpPr>
        <p:spPr>
          <a:xfrm>
            <a:off x="8324068" y="3486679"/>
            <a:ext cx="324230" cy="324230"/>
          </a:xfrm>
          <a:prstGeom prst="ellipse">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72000" tIns="36000" rIns="72000" bIns="36000" numCol="1" spcCol="0" rtlCol="0" fromWordArt="0" anchor="ctr" anchorCtr="0" forceAA="0" compatLnSpc="1">
            <a:prstTxWarp prst="textNoShape">
              <a:avLst/>
            </a:prstTxWarp>
            <a:noAutofit/>
          </a:bodyPr>
          <a:lstStyle>
            <a:defPPr>
              <a:defRPr lang="en-US"/>
            </a:defPPr>
            <a:lvl1pPr marR="0" lvl="0" indent="0" algn="ctr" fontAlgn="base">
              <a:lnSpc>
                <a:spcPct val="100000"/>
              </a:lnSpc>
              <a:spcBef>
                <a:spcPct val="0"/>
              </a:spcBef>
              <a:spcAft>
                <a:spcPct val="0"/>
              </a:spcAft>
              <a:buClrTx/>
              <a:buSzTx/>
              <a:buFontTx/>
              <a:buNone/>
              <a:tabLst/>
              <a:defRPr kumimoji="0" sz="1400" b="1" i="0" u="none" strike="noStrike" cap="none" spc="0" normalizeH="0" baseline="0">
                <a:ln w="3175">
                  <a:noFill/>
                </a:ln>
                <a:gradFill>
                  <a:gsLst>
                    <a:gs pos="53147">
                      <a:srgbClr val="FFFFFF"/>
                    </a:gs>
                    <a:gs pos="28000">
                      <a:srgbClr val="FFFFFF"/>
                    </a:gs>
                  </a:gsLst>
                  <a:path path="circle">
                    <a:fillToRect l="100000" b="100000"/>
                  </a:path>
                </a:gradFill>
                <a:effectLst/>
                <a:uLnTx/>
                <a:uFillTx/>
                <a:latin typeface="+mj-lt"/>
                <a:cs typeface="Segoe UI"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0" normalizeH="0" baseline="0" noProof="0">
                <a:ln w="3175">
                  <a:noFill/>
                </a:ln>
                <a:gradFill>
                  <a:gsLst>
                    <a:gs pos="53147">
                      <a:srgbClr val="FFFFFF"/>
                    </a:gs>
                    <a:gs pos="28000">
                      <a:srgbClr val="FFFFFF"/>
                    </a:gs>
                  </a:gsLst>
                  <a:path path="circle">
                    <a:fillToRect l="100000" b="100000"/>
                  </a:path>
                </a:gradFill>
                <a:effectLst/>
                <a:uLnTx/>
                <a:uFillTx/>
                <a:latin typeface="Segoe UI Semibold"/>
                <a:ea typeface="+mn-ea"/>
                <a:cs typeface="Segoe UI" pitchFamily="34" charset="0"/>
              </a:rPr>
              <a:t>1</a:t>
            </a:r>
          </a:p>
        </p:txBody>
      </p:sp>
      <p:sp>
        <p:nvSpPr>
          <p:cNvPr id="69" name="TextBox 68">
            <a:extLst>
              <a:ext uri="{FF2B5EF4-FFF2-40B4-BE49-F238E27FC236}">
                <a16:creationId xmlns:a16="http://schemas.microsoft.com/office/drawing/2014/main" id="{DACC3CB2-3FEF-B96E-FCEC-EEE780BFFC6F}"/>
              </a:ext>
            </a:extLst>
          </p:cNvPr>
          <p:cNvSpPr txBox="1">
            <a:spLocks/>
          </p:cNvSpPr>
          <p:nvPr/>
        </p:nvSpPr>
        <p:spPr>
          <a:xfrm>
            <a:off x="8744561" y="3402573"/>
            <a:ext cx="2407880" cy="492443"/>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1600" b="1" i="0" u="none" strike="noStrike" kern="0" cap="none" spc="0" normalizeH="0" baseline="0" noProof="0">
                <a:ln>
                  <a:noFill/>
                </a:ln>
                <a:solidFill>
                  <a:srgbClr val="FFFFFF"/>
                </a:solidFill>
                <a:effectLst/>
                <a:uLnTx/>
                <a:uFillTx/>
                <a:latin typeface="Segoe UI Semibold"/>
                <a:ea typeface="+mn-ea"/>
                <a:cs typeface="+mn-cs"/>
              </a:rPr>
              <a:t>scanImage</a:t>
            </a:r>
            <a:br>
              <a:rPr kumimoji="0" lang="uk-UA" sz="1600" b="1" i="0" u="none" strike="noStrike" kern="0" cap="none" spc="0" normalizeH="0" baseline="0" noProof="0">
                <a:ln>
                  <a:noFill/>
                </a:ln>
                <a:solidFill>
                  <a:srgbClr val="FFFFFF"/>
                </a:solidFill>
                <a:effectLst/>
                <a:uLnTx/>
                <a:uFillTx/>
                <a:latin typeface="Segoe UI Semibold"/>
                <a:ea typeface="+mn-ea"/>
                <a:cs typeface="+mn-cs"/>
              </a:rPr>
            </a:br>
            <a:r>
              <a:rPr kumimoji="0" lang="en-US" sz="1600" b="1" i="0" u="none" strike="noStrike" kern="0" cap="none" spc="0" normalizeH="0" baseline="0" noProof="0">
                <a:ln>
                  <a:noFill/>
                </a:ln>
                <a:solidFill>
                  <a:srgbClr val="FFFFFF"/>
                </a:solidFill>
                <a:effectLst/>
                <a:uLnTx/>
                <a:uFillTx/>
                <a:latin typeface="Segoe UI Semibold"/>
                <a:ea typeface="+mn-ea"/>
                <a:cs typeface="+mn-cs"/>
              </a:rPr>
              <a:t>( </a:t>
            </a:r>
            <a:r>
              <a:rPr kumimoji="0" lang="en-US" sz="1600" b="0" i="0" u="none" strike="noStrike" kern="0" cap="none" spc="0" normalizeH="0" baseline="0" noProof="0">
                <a:ln>
                  <a:noFill/>
                </a:ln>
                <a:solidFill>
                  <a:srgbClr val="FFFFFF"/>
                </a:solidFill>
                <a:effectLst/>
                <a:uLnTx/>
                <a:uFillTx/>
                <a:latin typeface="Segoe UI"/>
                <a:ea typeface="+mn-ea"/>
                <a:cs typeface="+mn-cs"/>
              </a:rPr>
              <a:t>bill-abc123.jpeg </a:t>
            </a:r>
            <a:r>
              <a:rPr kumimoji="0" lang="en-US" sz="1600" b="1" i="0" u="none" strike="noStrike" kern="0" cap="none" spc="0" normalizeH="0" baseline="0" noProof="0">
                <a:ln>
                  <a:noFill/>
                </a:ln>
                <a:solidFill>
                  <a:srgbClr val="FFFFFF"/>
                </a:solidFill>
                <a:effectLst/>
                <a:uLnTx/>
                <a:uFillTx/>
                <a:latin typeface="Segoe UI Semibold"/>
                <a:ea typeface="+mn-ea"/>
                <a:cs typeface="+mn-cs"/>
              </a:rPr>
              <a:t>)</a:t>
            </a: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cxnSp>
        <p:nvCxnSpPr>
          <p:cNvPr id="72" name="Straight Arrow Connector 71" descr="Theme 1 gradient line arrow">
            <a:extLst>
              <a:ext uri="{FF2B5EF4-FFF2-40B4-BE49-F238E27FC236}">
                <a16:creationId xmlns:a16="http://schemas.microsoft.com/office/drawing/2014/main" id="{CAF1CB23-A13C-659F-28B3-A04B0D197758}"/>
              </a:ext>
              <a:ext uri="{C183D7F6-B498-43B3-948B-1728B52AA6E4}">
                <adec:decorative xmlns:adec="http://schemas.microsoft.com/office/drawing/2017/decorative" val="0"/>
              </a:ext>
            </a:extLst>
          </p:cNvPr>
          <p:cNvCxnSpPr>
            <a:cxnSpLocks/>
          </p:cNvCxnSpPr>
          <p:nvPr/>
        </p:nvCxnSpPr>
        <p:spPr>
          <a:xfrm>
            <a:off x="8770624" y="4054066"/>
            <a:ext cx="274320" cy="0"/>
          </a:xfrm>
          <a:prstGeom prst="straightConnector1">
            <a:avLst/>
          </a:prstGeom>
          <a:no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arrow" w="lg" len="sm"/>
          </a:ln>
          <a:effectLst>
            <a:outerShdw blurRad="63500" dist="63500" dir="2700000" algn="tl" rotWithShape="0">
              <a:srgbClr val="000000">
                <a:alpha val="50000"/>
              </a:srgbClr>
            </a:outerShdw>
          </a:effectLst>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A177FDF3-2B04-EB81-BD3A-E07A4FEF927E}"/>
              </a:ext>
            </a:extLst>
          </p:cNvPr>
          <p:cNvSpPr txBox="1">
            <a:spLocks/>
          </p:cNvSpPr>
          <p:nvPr/>
        </p:nvSpPr>
        <p:spPr>
          <a:xfrm>
            <a:off x="9127812" y="3922352"/>
            <a:ext cx="2337178" cy="246221"/>
          </a:xfrm>
          <a:prstGeom prst="rect">
            <a:avLst/>
          </a:prstGeom>
          <a:noFill/>
        </p:spPr>
        <p:txBody>
          <a:bodyPr wrap="none" lIns="0" tIns="0" rIns="0" bIns="0">
            <a:no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1600" b="0" i="0" u="none" strike="noStrike" kern="0" cap="none" spc="0" normalizeH="0" baseline="0" noProof="0">
                <a:ln>
                  <a:noFill/>
                </a:ln>
                <a:solidFill>
                  <a:srgbClr val="FFFFFF"/>
                </a:solidFill>
                <a:effectLst/>
                <a:uLnTx/>
                <a:uFillTx/>
                <a:latin typeface="Segoe UI"/>
                <a:ea typeface="+mn-ea"/>
                <a:cs typeface="+mn-cs"/>
              </a:rPr>
              <a:t>abc123, 100$,</a:t>
            </a:r>
            <a:r>
              <a:rPr kumimoji="0" lang="uk-UA" sz="1600" b="0" i="0" u="none" strike="noStrike" kern="0" cap="none" spc="0" normalizeH="0" baseline="0" noProof="0">
                <a:ln>
                  <a:noFill/>
                </a:ln>
                <a:solidFill>
                  <a:srgbClr val="FFFFFF"/>
                </a:solidFill>
                <a:effectLst/>
                <a:uLnTx/>
                <a:uFillTx/>
                <a:latin typeface="Segoe UI"/>
                <a:ea typeface="+mn-ea"/>
                <a:cs typeface="+mn-cs"/>
              </a:rPr>
              <a:t> </a:t>
            </a:r>
            <a:r>
              <a:rPr kumimoji="0" lang="en-US" sz="1600" b="0" i="0" u="none" strike="noStrike" kern="0" cap="none" spc="0" normalizeH="0" baseline="0" noProof="0">
                <a:ln>
                  <a:noFill/>
                </a:ln>
                <a:solidFill>
                  <a:srgbClr val="FFFFFF"/>
                </a:solidFill>
                <a:effectLst/>
                <a:uLnTx/>
                <a:uFillTx/>
                <a:latin typeface="Segoe UI"/>
                <a:ea typeface="+mn-ea"/>
                <a:cs typeface="+mn-cs"/>
              </a:rPr>
              <a:t>payeename</a:t>
            </a:r>
          </a:p>
        </p:txBody>
      </p:sp>
      <p:sp>
        <p:nvSpPr>
          <p:cNvPr id="61" name="TextBox 60">
            <a:extLst>
              <a:ext uri="{FF2B5EF4-FFF2-40B4-BE49-F238E27FC236}">
                <a16:creationId xmlns:a16="http://schemas.microsoft.com/office/drawing/2014/main" id="{6EAEBB16-6413-1F26-F418-B9682B9F906F}"/>
              </a:ext>
            </a:extLst>
          </p:cNvPr>
          <p:cNvSpPr txBox="1">
            <a:spLocks/>
          </p:cNvSpPr>
          <p:nvPr/>
        </p:nvSpPr>
        <p:spPr>
          <a:xfrm>
            <a:off x="8324068" y="4412885"/>
            <a:ext cx="324230" cy="324230"/>
          </a:xfrm>
          <a:prstGeom prst="ellipse">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72000" tIns="36000" rIns="72000" bIns="36000" numCol="1" spcCol="0" rtlCol="0" fromWordArt="0" anchor="ctr" anchorCtr="0" forceAA="0" compatLnSpc="1">
            <a:prstTxWarp prst="textNoShape">
              <a:avLst/>
            </a:prstTxWarp>
            <a:noAutofit/>
          </a:bodyPr>
          <a:lstStyle>
            <a:defPPr>
              <a:defRPr lang="en-US"/>
            </a:defPPr>
            <a:lvl1pPr marR="0" lvl="0" indent="0" algn="ctr" fontAlgn="base">
              <a:lnSpc>
                <a:spcPct val="100000"/>
              </a:lnSpc>
              <a:spcBef>
                <a:spcPct val="0"/>
              </a:spcBef>
              <a:spcAft>
                <a:spcPct val="0"/>
              </a:spcAft>
              <a:buClrTx/>
              <a:buSzTx/>
              <a:buFontTx/>
              <a:buNone/>
              <a:tabLst/>
              <a:defRPr kumimoji="0" sz="1400" b="1" i="0" u="none" strike="noStrike" cap="none" spc="0" normalizeH="0" baseline="0">
                <a:ln w="3175">
                  <a:noFill/>
                </a:ln>
                <a:gradFill>
                  <a:gsLst>
                    <a:gs pos="53147">
                      <a:srgbClr val="FFFFFF"/>
                    </a:gs>
                    <a:gs pos="28000">
                      <a:srgbClr val="FFFFFF"/>
                    </a:gs>
                  </a:gsLst>
                  <a:path path="circle">
                    <a:fillToRect l="100000" b="100000"/>
                  </a:path>
                </a:gradFill>
                <a:effectLst/>
                <a:uLnTx/>
                <a:uFillTx/>
                <a:latin typeface="+mj-lt"/>
                <a:cs typeface="Segoe UI"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0" normalizeH="0" baseline="0" noProof="0">
                <a:ln w="3175">
                  <a:noFill/>
                </a:ln>
                <a:gradFill>
                  <a:gsLst>
                    <a:gs pos="53147">
                      <a:srgbClr val="FFFFFF"/>
                    </a:gs>
                    <a:gs pos="28000">
                      <a:srgbClr val="FFFFFF"/>
                    </a:gs>
                  </a:gsLst>
                  <a:path path="circle">
                    <a:fillToRect l="100000" b="100000"/>
                  </a:path>
                </a:gradFill>
                <a:effectLst/>
                <a:uLnTx/>
                <a:uFillTx/>
                <a:latin typeface="Segoe UI Semibold"/>
                <a:ea typeface="+mn-ea"/>
                <a:cs typeface="Segoe UI" pitchFamily="34" charset="0"/>
              </a:rPr>
              <a:t>2</a:t>
            </a:r>
          </a:p>
        </p:txBody>
      </p:sp>
      <p:sp>
        <p:nvSpPr>
          <p:cNvPr id="71" name="TextBox 70">
            <a:extLst>
              <a:ext uri="{FF2B5EF4-FFF2-40B4-BE49-F238E27FC236}">
                <a16:creationId xmlns:a16="http://schemas.microsoft.com/office/drawing/2014/main" id="{D00DD2CC-3128-5666-604B-8A0246F38F53}"/>
              </a:ext>
            </a:extLst>
          </p:cNvPr>
          <p:cNvSpPr txBox="1">
            <a:spLocks/>
          </p:cNvSpPr>
          <p:nvPr/>
        </p:nvSpPr>
        <p:spPr>
          <a:xfrm>
            <a:off x="8744561" y="4328779"/>
            <a:ext cx="2407880" cy="492443"/>
          </a:xfrm>
          <a:prstGeom prst="rect">
            <a:avLst/>
          </a:prstGeom>
          <a:noFill/>
        </p:spPr>
        <p:txBody>
          <a:bodyPr wrap="square" lIns="0" tIns="0" rIns="0" bIns="0">
            <a:sp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1600" b="1" i="0" u="none" strike="noStrike" kern="0" cap="none" spc="0" normalizeH="0" baseline="0" noProof="0">
                <a:ln>
                  <a:noFill/>
                </a:ln>
                <a:solidFill>
                  <a:srgbClr val="FFFFFF"/>
                </a:solidFill>
                <a:effectLst/>
                <a:uLnTx/>
                <a:uFillTx/>
                <a:latin typeface="Segoe UI Semibold"/>
                <a:ea typeface="+mn-ea"/>
                <a:cs typeface="+mn-cs"/>
              </a:rPr>
              <a:t>transactionHistory</a:t>
            </a:r>
            <a:br>
              <a:rPr kumimoji="0" lang="uk-UA" sz="1600" b="1" i="0" u="none" strike="noStrike" kern="0" cap="none" spc="0" normalizeH="0" baseline="0" noProof="0">
                <a:ln>
                  <a:noFill/>
                </a:ln>
                <a:solidFill>
                  <a:srgbClr val="FFFFFF"/>
                </a:solidFill>
                <a:effectLst/>
                <a:uLnTx/>
                <a:uFillTx/>
                <a:latin typeface="Segoe UI Semibold"/>
                <a:ea typeface="+mn-ea"/>
                <a:cs typeface="+mn-cs"/>
              </a:rPr>
            </a:br>
            <a:r>
              <a:rPr kumimoji="0" lang="en-US" sz="1600" b="1" i="0" u="none" strike="noStrike" kern="0" cap="none" spc="0" normalizeH="0" baseline="0" noProof="0">
                <a:ln>
                  <a:noFill/>
                </a:ln>
                <a:solidFill>
                  <a:srgbClr val="FFFFFF"/>
                </a:solidFill>
                <a:effectLst/>
                <a:uLnTx/>
                <a:uFillTx/>
                <a:latin typeface="Segoe UI Semibold"/>
                <a:ea typeface="+mn-ea"/>
                <a:cs typeface="+mn-cs"/>
              </a:rPr>
              <a:t>( </a:t>
            </a:r>
            <a:r>
              <a:rPr kumimoji="0" lang="en-US" sz="1600" b="0" i="0" u="none" strike="noStrike" kern="0" cap="none" spc="0" normalizeH="0" baseline="0" noProof="0">
                <a:ln>
                  <a:noFill/>
                </a:ln>
                <a:solidFill>
                  <a:srgbClr val="FFFFFF"/>
                </a:solidFill>
                <a:effectLst/>
                <a:uLnTx/>
                <a:uFillTx/>
                <a:latin typeface="Segoe UI"/>
                <a:ea typeface="+mn-ea"/>
                <a:cs typeface="+mn-cs"/>
              </a:rPr>
              <a:t>abc123</a:t>
            </a:r>
            <a:r>
              <a:rPr kumimoji="0" lang="en-US" sz="1600" b="1" i="0" u="none" strike="noStrike" kern="0" cap="none" spc="0" normalizeH="0" baseline="0" noProof="0">
                <a:ln>
                  <a:noFill/>
                </a:ln>
                <a:solidFill>
                  <a:srgbClr val="FFFFFF"/>
                </a:solidFill>
                <a:effectLst/>
                <a:uLnTx/>
                <a:uFillTx/>
                <a:latin typeface="Segoe UI"/>
                <a:ea typeface="+mn-ea"/>
                <a:cs typeface="+mn-cs"/>
              </a:rPr>
              <a:t> </a:t>
            </a:r>
            <a:r>
              <a:rPr kumimoji="0" lang="en-US" sz="1600" b="1" i="0" u="none" strike="noStrike" kern="0" cap="none" spc="0" normalizeH="0" baseline="0" noProof="0">
                <a:ln>
                  <a:noFill/>
                </a:ln>
                <a:solidFill>
                  <a:srgbClr val="FFFFFF"/>
                </a:solidFill>
                <a:effectLst/>
                <a:uLnTx/>
                <a:uFillTx/>
                <a:latin typeface="Segoe UI Semibold"/>
                <a:ea typeface="+mn-ea"/>
                <a:cs typeface="+mn-cs"/>
              </a:rPr>
              <a:t>)</a:t>
            </a: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cxnSp>
        <p:nvCxnSpPr>
          <p:cNvPr id="75" name="Straight Arrow Connector 74" descr="Theme 1 gradient line arrow">
            <a:extLst>
              <a:ext uri="{FF2B5EF4-FFF2-40B4-BE49-F238E27FC236}">
                <a16:creationId xmlns:a16="http://schemas.microsoft.com/office/drawing/2014/main" id="{B482D19C-7B68-5422-B55E-BFD7D3EC4C89}"/>
              </a:ext>
              <a:ext uri="{C183D7F6-B498-43B3-948B-1728B52AA6E4}">
                <adec:decorative xmlns:adec="http://schemas.microsoft.com/office/drawing/2017/decorative" val="0"/>
              </a:ext>
            </a:extLst>
          </p:cNvPr>
          <p:cNvCxnSpPr>
            <a:cxnSpLocks/>
          </p:cNvCxnSpPr>
          <p:nvPr/>
        </p:nvCxnSpPr>
        <p:spPr>
          <a:xfrm>
            <a:off x="8770624" y="4980272"/>
            <a:ext cx="274320" cy="0"/>
          </a:xfrm>
          <a:prstGeom prst="straightConnector1">
            <a:avLst/>
          </a:prstGeom>
          <a:no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arrow" w="lg" len="sm"/>
          </a:ln>
          <a:effectLst>
            <a:outerShdw blurRad="63500" dist="63500" dir="2700000" algn="tl" rotWithShape="0">
              <a:srgbClr val="000000">
                <a:alpha val="50000"/>
              </a:srgbClr>
            </a:outerShdw>
          </a:effectLst>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58B80A39-9E76-A7C6-2A2B-5B55D2306BFC}"/>
              </a:ext>
            </a:extLst>
          </p:cNvPr>
          <p:cNvSpPr txBox="1">
            <a:spLocks/>
          </p:cNvSpPr>
          <p:nvPr/>
        </p:nvSpPr>
        <p:spPr>
          <a:xfrm>
            <a:off x="9127812" y="4848558"/>
            <a:ext cx="878446" cy="246221"/>
          </a:xfrm>
          <a:prstGeom prst="rect">
            <a:avLst/>
          </a:prstGeom>
          <a:noFill/>
        </p:spPr>
        <p:txBody>
          <a:bodyPr wrap="none" lIns="0" tIns="0" rIns="0" bIns="0">
            <a:no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1600" b="0" i="0" u="none" strike="noStrike" kern="0" cap="none" spc="0" normalizeH="0" baseline="0" noProof="0">
                <a:ln>
                  <a:noFill/>
                </a:ln>
                <a:solidFill>
                  <a:srgbClr val="FFFFFF"/>
                </a:solidFill>
                <a:effectLst/>
                <a:uLnTx/>
                <a:uFillTx/>
                <a:latin typeface="Segoe UI"/>
                <a:ea typeface="+mn-ea"/>
                <a:cs typeface="+mn-cs"/>
              </a:rPr>
              <a:t>no results</a:t>
            </a:r>
          </a:p>
        </p:txBody>
      </p:sp>
      <p:sp>
        <p:nvSpPr>
          <p:cNvPr id="63" name="TextBox 62">
            <a:extLst>
              <a:ext uri="{FF2B5EF4-FFF2-40B4-BE49-F238E27FC236}">
                <a16:creationId xmlns:a16="http://schemas.microsoft.com/office/drawing/2014/main" id="{C704B126-FA72-7A4A-E6CF-84867F855E83}"/>
              </a:ext>
            </a:extLst>
          </p:cNvPr>
          <p:cNvSpPr txBox="1">
            <a:spLocks/>
          </p:cNvSpPr>
          <p:nvPr/>
        </p:nvSpPr>
        <p:spPr>
          <a:xfrm>
            <a:off x="8324068" y="5339091"/>
            <a:ext cx="324230" cy="324230"/>
          </a:xfrm>
          <a:prstGeom prst="ellipse">
            <a:avLst/>
          </a:prstGeom>
          <a:gradFill flip="none" rotWithShape="1">
            <a:gsLst>
              <a:gs pos="32000">
                <a:srgbClr val="C03BC4"/>
              </a:gs>
              <a:gs pos="100000">
                <a:srgbClr val="399A91"/>
              </a:gs>
              <a:gs pos="68000">
                <a:srgbClr val="0078D4"/>
              </a:gs>
              <a:gs pos="0">
                <a:srgbClr val="FF5C39"/>
              </a:gs>
            </a:gsLst>
            <a:path path="circle">
              <a:fillToRect l="100000" t="100000"/>
            </a:path>
            <a:tileRect r="-100000" b="-100000"/>
          </a:gradFill>
          <a:ln w="63897" cap="flat">
            <a:noFill/>
            <a:prstDash val="solid"/>
            <a:miter/>
          </a:ln>
          <a:effectLst>
            <a:outerShdw blurRad="63500" dist="63500" dir="2700000" algn="tl" rotWithShape="0">
              <a:srgbClr val="454142">
                <a:alpha val="20000"/>
              </a:srgbClr>
            </a:outerShdw>
          </a:effectLst>
        </p:spPr>
        <p:txBody>
          <a:bodyPr rot="0" spcFirstLastPara="0" vertOverflow="overflow" horzOverflow="overflow" vert="horz" wrap="square" lIns="72000" tIns="36000" rIns="72000" bIns="36000" numCol="1" spcCol="0" rtlCol="0" fromWordArt="0" anchor="ctr" anchorCtr="0" forceAA="0" compatLnSpc="1">
            <a:prstTxWarp prst="textNoShape">
              <a:avLst/>
            </a:prstTxWarp>
            <a:noAutofit/>
          </a:bodyPr>
          <a:lstStyle>
            <a:defPPr>
              <a:defRPr lang="en-US"/>
            </a:defPPr>
            <a:lvl1pPr marR="0" lvl="0" indent="0" algn="ctr" fontAlgn="base">
              <a:lnSpc>
                <a:spcPct val="100000"/>
              </a:lnSpc>
              <a:spcBef>
                <a:spcPct val="0"/>
              </a:spcBef>
              <a:spcAft>
                <a:spcPct val="0"/>
              </a:spcAft>
              <a:buClrTx/>
              <a:buSzTx/>
              <a:buFontTx/>
              <a:buNone/>
              <a:tabLst/>
              <a:defRPr kumimoji="0" sz="1400" b="1" i="0" u="none" strike="noStrike" cap="none" spc="0" normalizeH="0" baseline="0">
                <a:ln w="3175">
                  <a:noFill/>
                </a:ln>
                <a:gradFill>
                  <a:gsLst>
                    <a:gs pos="53147">
                      <a:srgbClr val="FFFFFF"/>
                    </a:gs>
                    <a:gs pos="28000">
                      <a:srgbClr val="FFFFFF"/>
                    </a:gs>
                  </a:gsLst>
                  <a:path path="circle">
                    <a:fillToRect l="100000" b="100000"/>
                  </a:path>
                </a:gradFill>
                <a:effectLst/>
                <a:uLnTx/>
                <a:uFillTx/>
                <a:latin typeface="+mj-lt"/>
                <a:cs typeface="Segoe UI"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367"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0" normalizeH="0" baseline="0" noProof="0">
                <a:ln w="3175">
                  <a:noFill/>
                </a:ln>
                <a:gradFill>
                  <a:gsLst>
                    <a:gs pos="53147">
                      <a:srgbClr val="FFFFFF"/>
                    </a:gs>
                    <a:gs pos="28000">
                      <a:srgbClr val="FFFFFF"/>
                    </a:gs>
                  </a:gsLst>
                  <a:path path="circle">
                    <a:fillToRect l="100000" b="100000"/>
                  </a:path>
                </a:gradFill>
                <a:effectLst/>
                <a:uLnTx/>
                <a:uFillTx/>
                <a:latin typeface="Segoe UI Semibold"/>
                <a:ea typeface="+mn-ea"/>
                <a:cs typeface="Segoe UI" pitchFamily="34" charset="0"/>
              </a:rPr>
              <a:t>3</a:t>
            </a:r>
          </a:p>
        </p:txBody>
      </p:sp>
      <p:sp>
        <p:nvSpPr>
          <p:cNvPr id="30" name="TextBox 13">
            <a:extLst>
              <a:ext uri="{FF2B5EF4-FFF2-40B4-BE49-F238E27FC236}">
                <a16:creationId xmlns:a16="http://schemas.microsoft.com/office/drawing/2014/main" id="{59C7314F-8205-ED69-B539-7C3032953C96}"/>
              </a:ext>
            </a:extLst>
          </p:cNvPr>
          <p:cNvSpPr txBox="1">
            <a:spLocks/>
          </p:cNvSpPr>
          <p:nvPr/>
        </p:nvSpPr>
        <p:spPr>
          <a:xfrm>
            <a:off x="8744561" y="5254985"/>
            <a:ext cx="2407880" cy="492443"/>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1600" b="1" i="0" u="none" strike="noStrike" kern="0" cap="none" spc="0" normalizeH="0" baseline="0" noProof="0">
                <a:ln>
                  <a:noFill/>
                </a:ln>
                <a:solidFill>
                  <a:srgbClr val="FFFFFF"/>
                </a:solidFill>
                <a:effectLst/>
                <a:uLnTx/>
                <a:uFillTx/>
                <a:latin typeface="Segoe UI Semibold"/>
                <a:ea typeface="+mn-ea"/>
                <a:cs typeface="+mn-cs"/>
              </a:rPr>
              <a:t>paymentService</a:t>
            </a:r>
            <a:br>
              <a:rPr kumimoji="0" lang="uk-UA" sz="1600" b="1" i="0" u="none" strike="noStrike" kern="0" cap="none" spc="0" normalizeH="0" baseline="0" noProof="0">
                <a:ln>
                  <a:noFill/>
                </a:ln>
                <a:solidFill>
                  <a:srgbClr val="FFFFFF"/>
                </a:solidFill>
                <a:effectLst/>
                <a:uLnTx/>
                <a:uFillTx/>
                <a:latin typeface="Segoe UI Semibold"/>
                <a:ea typeface="+mn-ea"/>
                <a:cs typeface="+mn-cs"/>
              </a:rPr>
            </a:br>
            <a:r>
              <a:rPr kumimoji="0" lang="en-US" sz="1600" b="1" i="0" u="none" strike="noStrike" kern="0" cap="none" spc="0" normalizeH="0" baseline="0" noProof="0">
                <a:ln>
                  <a:noFill/>
                </a:ln>
                <a:solidFill>
                  <a:srgbClr val="FFFFFF"/>
                </a:solidFill>
                <a:effectLst/>
                <a:uLnTx/>
                <a:uFillTx/>
                <a:latin typeface="Segoe UI Semibold"/>
                <a:ea typeface="+mn-ea"/>
                <a:cs typeface="+mn-cs"/>
              </a:rPr>
              <a:t>(</a:t>
            </a:r>
            <a:r>
              <a:rPr kumimoji="0" lang="en-US" sz="1600" b="0" i="0" u="none" strike="noStrike" kern="0" cap="none" spc="0" normalizeH="0" baseline="0" noProof="0">
                <a:ln>
                  <a:noFill/>
                </a:ln>
                <a:solidFill>
                  <a:srgbClr val="FFFFFF"/>
                </a:solidFill>
                <a:effectLst/>
                <a:uLnTx/>
                <a:uFillTx/>
                <a:latin typeface="Segoe UI"/>
                <a:ea typeface="+mn-ea"/>
                <a:cs typeface="+mn-cs"/>
              </a:rPr>
              <a:t>abc123, 100$,payeename</a:t>
            </a:r>
            <a:r>
              <a:rPr kumimoji="0" lang="en-US" sz="1600" b="1" i="0" u="none" strike="noStrike" kern="0" cap="none" spc="0" normalizeH="0" baseline="0" noProof="0">
                <a:ln>
                  <a:noFill/>
                </a:ln>
                <a:solidFill>
                  <a:srgbClr val="FFFFFF"/>
                </a:solidFill>
                <a:effectLst/>
                <a:uLnTx/>
                <a:uFillTx/>
                <a:latin typeface="Segoe UI Semibold"/>
                <a:ea typeface="+mn-ea"/>
                <a:cs typeface="+mn-cs"/>
              </a:rPr>
              <a:t>)</a:t>
            </a:r>
          </a:p>
        </p:txBody>
      </p:sp>
      <p:cxnSp>
        <p:nvCxnSpPr>
          <p:cNvPr id="80" name="Straight Arrow Connector 79" descr="Theme 1 gradient line arrow">
            <a:extLst>
              <a:ext uri="{FF2B5EF4-FFF2-40B4-BE49-F238E27FC236}">
                <a16:creationId xmlns:a16="http://schemas.microsoft.com/office/drawing/2014/main" id="{48D45592-66B7-4E49-4AFE-79F2A3F8E1DB}"/>
              </a:ext>
              <a:ext uri="{C183D7F6-B498-43B3-948B-1728B52AA6E4}">
                <adec:decorative xmlns:adec="http://schemas.microsoft.com/office/drawing/2017/decorative" val="0"/>
              </a:ext>
            </a:extLst>
          </p:cNvPr>
          <p:cNvCxnSpPr>
            <a:cxnSpLocks/>
          </p:cNvCxnSpPr>
          <p:nvPr/>
        </p:nvCxnSpPr>
        <p:spPr>
          <a:xfrm>
            <a:off x="8770624" y="5906476"/>
            <a:ext cx="274320" cy="0"/>
          </a:xfrm>
          <a:prstGeom prst="straightConnector1">
            <a:avLst/>
          </a:prstGeom>
          <a:no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arrow" w="lg" len="sm"/>
          </a:ln>
          <a:effectLst>
            <a:outerShdw blurRad="63500" dist="63500" dir="2700000" algn="tl" rotWithShape="0">
              <a:srgbClr val="000000">
                <a:alpha val="50000"/>
              </a:srgbClr>
            </a:outerShdw>
          </a:effectLst>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BABF4E9E-127F-562D-109E-20B453DD7B77}"/>
              </a:ext>
            </a:extLst>
          </p:cNvPr>
          <p:cNvSpPr txBox="1">
            <a:spLocks/>
          </p:cNvSpPr>
          <p:nvPr/>
        </p:nvSpPr>
        <p:spPr>
          <a:xfrm>
            <a:off x="9127812" y="5774762"/>
            <a:ext cx="222818" cy="246221"/>
          </a:xfrm>
          <a:prstGeom prst="rect">
            <a:avLst/>
          </a:prstGeom>
          <a:noFill/>
        </p:spPr>
        <p:txBody>
          <a:bodyPr wrap="none" lIns="0" tIns="0" rIns="0" bIns="0">
            <a:no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1600" b="0" i="0" u="none" strike="noStrike" kern="0" cap="none" spc="0" normalizeH="0" baseline="0" noProof="0">
                <a:ln>
                  <a:noFill/>
                </a:ln>
                <a:solidFill>
                  <a:srgbClr val="FFFFFF"/>
                </a:solidFill>
                <a:effectLst/>
                <a:uLnTx/>
                <a:uFillTx/>
                <a:latin typeface="Segoe UI"/>
                <a:ea typeface="+mn-ea"/>
                <a:cs typeface="+mn-cs"/>
              </a:rPr>
              <a:t>ok</a:t>
            </a:r>
          </a:p>
        </p:txBody>
      </p:sp>
      <p:sp>
        <p:nvSpPr>
          <p:cNvPr id="35" name="TextBox 34">
            <a:extLst>
              <a:ext uri="{FF2B5EF4-FFF2-40B4-BE49-F238E27FC236}">
                <a16:creationId xmlns:a16="http://schemas.microsoft.com/office/drawing/2014/main" id="{88A9D78E-7F4E-C445-1280-F13C4F0D18EA}"/>
              </a:ext>
            </a:extLst>
          </p:cNvPr>
          <p:cNvSpPr txBox="1"/>
          <p:nvPr/>
        </p:nvSpPr>
        <p:spPr>
          <a:xfrm>
            <a:off x="4003569" y="4347689"/>
            <a:ext cx="2526372" cy="2200602"/>
          </a:xfrm>
          <a:prstGeom prst="rect">
            <a:avLst/>
          </a:prstGeom>
          <a:noFill/>
        </p:spPr>
        <p:txBody>
          <a:bodyPr wrap="square" lIns="0" tIns="0" rIns="0" bIns="0">
            <a:spAutoFit/>
          </a:bodyPr>
          <a:lstStyle/>
          <a:p>
            <a:pPr marL="0" marR="0" lvl="0" indent="0" algn="l" defTabSz="914367" rtl="0" eaLnBrk="1" fontAlgn="base" latinLnBrk="0" hangingPunct="1">
              <a:lnSpc>
                <a:spcPct val="100000"/>
              </a:lnSpc>
              <a:spcBef>
                <a:spcPts val="600"/>
              </a:spcBef>
              <a:spcAft>
                <a:spcPts val="0"/>
              </a:spcAft>
              <a:buClrTx/>
              <a:buSzPct val="90000"/>
              <a:buFontTx/>
              <a:buNone/>
              <a:tabLst/>
              <a:defRPr/>
            </a:pPr>
            <a:r>
              <a:rPr kumimoji="0" lang="en-US" sz="16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Instructions:</a:t>
            </a:r>
          </a:p>
          <a:p>
            <a:pPr marL="266700" marR="0" lvl="1" indent="-266700" algn="l" defTabSz="914367"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You are a home banking assistant allowing users</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to pay the bill uploading</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 picture</a:t>
            </a:r>
          </a:p>
          <a:p>
            <a:pPr marL="266700" marR="0" lvl="1" indent="-266700" algn="l" defTabSz="914367"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Always check if a bill has already been paid before submitting a payment</a:t>
            </a:r>
          </a:p>
          <a:p>
            <a:pPr marL="266700" marR="0" lvl="1" indent="-266700" algn="l" defTabSz="914367"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Confirm the payment result</a:t>
            </a:r>
          </a:p>
        </p:txBody>
      </p:sp>
      <p:sp>
        <p:nvSpPr>
          <p:cNvPr id="37" name="TextBox 36">
            <a:extLst>
              <a:ext uri="{FF2B5EF4-FFF2-40B4-BE49-F238E27FC236}">
                <a16:creationId xmlns:a16="http://schemas.microsoft.com/office/drawing/2014/main" id="{10F1AF73-24D7-0429-EE5C-380367B5BEE7}"/>
              </a:ext>
            </a:extLst>
          </p:cNvPr>
          <p:cNvSpPr txBox="1"/>
          <p:nvPr/>
        </p:nvSpPr>
        <p:spPr>
          <a:xfrm>
            <a:off x="4003569" y="2652239"/>
            <a:ext cx="2423218" cy="1338828"/>
          </a:xfrm>
          <a:prstGeom prst="rect">
            <a:avLst/>
          </a:prstGeom>
          <a:noFill/>
        </p:spPr>
        <p:txBody>
          <a:bodyPr wrap="square" lIns="0" tIns="0" rIns="0" bIns="0">
            <a:spAutoFit/>
          </a:bodyPr>
          <a:lstStyle/>
          <a:p>
            <a:pPr marL="0" marR="0" lvl="0" indent="0" algn="l" defTabSz="914367" rtl="0" eaLnBrk="1" fontAlgn="base" latinLnBrk="0" hangingPunct="1">
              <a:lnSpc>
                <a:spcPct val="100000"/>
              </a:lnSpc>
              <a:spcBef>
                <a:spcPts val="600"/>
              </a:spcBef>
              <a:spcAft>
                <a:spcPts val="0"/>
              </a:spcAft>
              <a:buClrTx/>
              <a:buSzPct val="90000"/>
              <a:buFontTx/>
              <a:buNone/>
              <a:tabLst/>
              <a:defRPr/>
            </a:pPr>
            <a:r>
              <a:rPr kumimoji="0" lang="en-US" sz="16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Tools:</a:t>
            </a:r>
          </a:p>
          <a:p>
            <a:pPr marL="266700" marR="0" lvl="1" indent="-266700" algn="l" defTabSz="914367"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scanImage ( filename )</a:t>
            </a:r>
          </a:p>
          <a:p>
            <a:pPr marL="266700" marR="0" lvl="1" indent="-266700" algn="l" defTabSz="914367"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transactionHistory ( </a:t>
            </a:r>
            <a:r>
              <a:rPr kumimoji="0" lang="en-US" sz="1400" b="0" i="0" u="none" strike="noStrike" kern="1200" cap="none" spc="0" normalizeH="0" baseline="0" noProof="0" err="1">
                <a:ln>
                  <a:noFill/>
                </a:ln>
                <a:solidFill>
                  <a:srgbClr val="FFFFFF"/>
                </a:solidFill>
                <a:effectLst/>
                <a:uLnTx/>
                <a:uFillTx/>
                <a:latin typeface="Segoe UI"/>
                <a:ea typeface="+mn-ea"/>
                <a:cs typeface="+mn-cs"/>
              </a:rPr>
              <a:t>billId</a:t>
            </a:r>
            <a:r>
              <a:rPr kumimoji="0" lang="en-US" sz="1400" b="0" i="0" u="none" strike="noStrike" kern="1200" cap="none" spc="0" normalizeH="0" baseline="0" noProof="0">
                <a:ln>
                  <a:noFill/>
                </a:ln>
                <a:solidFill>
                  <a:srgbClr val="FFFFFF"/>
                </a:solidFill>
                <a:effectLst/>
                <a:uLnTx/>
                <a:uFillTx/>
                <a:latin typeface="Segoe UI"/>
                <a:ea typeface="+mn-ea"/>
                <a:cs typeface="+mn-cs"/>
              </a:rPr>
              <a:t> )</a:t>
            </a:r>
          </a:p>
          <a:p>
            <a:pPr marL="266700" marR="0" lvl="1" indent="-266700" algn="l" defTabSz="914367"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paymentService ( </a:t>
            </a:r>
            <a:r>
              <a:rPr kumimoji="0" lang="en-US" sz="1400" b="0" i="0" u="none" strike="noStrike" kern="1200" cap="none" spc="0" normalizeH="0" baseline="0" noProof="0" err="1">
                <a:ln>
                  <a:noFill/>
                </a:ln>
                <a:solidFill>
                  <a:srgbClr val="FFFFFF"/>
                </a:solidFill>
                <a:effectLst/>
                <a:uLnTx/>
                <a:uFillTx/>
                <a:latin typeface="Segoe UI"/>
                <a:ea typeface="+mn-ea"/>
                <a:cs typeface="+mn-cs"/>
              </a:rPr>
              <a:t>billId</a:t>
            </a:r>
            <a:r>
              <a:rPr kumimoji="0" lang="en-US" sz="1400" b="0" i="0" u="none" strike="noStrike" kern="1200" cap="none" spc="0" normalizeH="0" baseline="0" noProof="0">
                <a:ln>
                  <a:noFill/>
                </a:ln>
                <a:solidFill>
                  <a:srgbClr val="FFFFFF"/>
                </a:solidFill>
                <a:effectLst/>
                <a:uLnTx/>
                <a:uFillTx/>
                <a:latin typeface="Segoe UI"/>
                <a:ea typeface="+mn-ea"/>
                <a:cs typeface="+mn-cs"/>
              </a:rPr>
              <a:t>, Amount, Payee)</a:t>
            </a:r>
          </a:p>
        </p:txBody>
      </p:sp>
    </p:spTree>
    <p:extLst>
      <p:ext uri="{BB962C8B-B14F-4D97-AF65-F5344CB8AC3E}">
        <p14:creationId xmlns:p14="http://schemas.microsoft.com/office/powerpoint/2010/main" val="35300192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42" presetClass="path" presetSubtype="0" decel="100000" fill="hold" grpId="1" nodeType="withEffect">
                                  <p:stCondLst>
                                    <p:cond delay="0"/>
                                  </p:stCondLst>
                                  <p:childTnLst>
                                    <p:animMotion origin="layout" path="M 3.54167E-6 -3.7037E-6 L 3.54167E-6 0.03542 " pathEditMode="relative" rAng="0" ptsTypes="AA">
                                      <p:cBhvr>
                                        <p:cTn id="9" dur="700" spd="-100000" fill="hold"/>
                                        <p:tgtEl>
                                          <p:spTgt spid="17"/>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42" presetClass="path" presetSubtype="0" decel="100000" fill="hold" grpId="1" nodeType="withEffect">
                                  <p:stCondLst>
                                    <p:cond delay="100"/>
                                  </p:stCondLst>
                                  <p:childTnLst>
                                    <p:animMotion origin="layout" path="M 3.54167E-6 -3.7037E-6 L 3.54167E-6 0.03542 " pathEditMode="relative" rAng="0" ptsTypes="AA">
                                      <p:cBhvr>
                                        <p:cTn id="14" dur="700" spd="-100000" fill="hold"/>
                                        <p:tgtEl>
                                          <p:spTgt spid="6"/>
                                        </p:tgtEl>
                                        <p:attrNameLst>
                                          <p:attrName>ppt_x</p:attrName>
                                          <p:attrName>ppt_y</p:attrName>
                                        </p:attrNameLst>
                                      </p:cBhvr>
                                      <p:rCtr x="0" y="1759"/>
                                    </p:animMotion>
                                  </p:childTnLst>
                                </p:cTn>
                              </p:par>
                              <p:par>
                                <p:cTn id="15" presetID="10" presetClass="entr" presetSubtype="0" fill="hold" grpId="0" nodeType="withEffect">
                                  <p:stCondLst>
                                    <p:cond delay="10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42" presetClass="path" presetSubtype="0" decel="100000" fill="hold" grpId="1" nodeType="withEffect">
                                  <p:stCondLst>
                                    <p:cond delay="100"/>
                                  </p:stCondLst>
                                  <p:childTnLst>
                                    <p:animMotion origin="layout" path="M 3.54167E-6 -3.7037E-6 L 3.54167E-6 0.03542 " pathEditMode="relative" rAng="0" ptsTypes="AA">
                                      <p:cBhvr>
                                        <p:cTn id="19" dur="700" spd="-100000" fill="hold"/>
                                        <p:tgtEl>
                                          <p:spTgt spid="14"/>
                                        </p:tgtEl>
                                        <p:attrNameLst>
                                          <p:attrName>ppt_x</p:attrName>
                                          <p:attrName>ppt_y</p:attrName>
                                        </p:attrNameLst>
                                      </p:cBhvr>
                                      <p:rCtr x="0" y="1759"/>
                                    </p:animMotion>
                                  </p:childTnLst>
                                </p:cTn>
                              </p:par>
                              <p:par>
                                <p:cTn id="20" presetID="10" presetClass="entr" presetSubtype="0" fill="hold" grpId="0" nodeType="withEffect">
                                  <p:stCondLst>
                                    <p:cond delay="10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42" presetClass="path" presetSubtype="0" decel="100000" fill="hold" grpId="1" nodeType="withEffect">
                                  <p:stCondLst>
                                    <p:cond delay="100"/>
                                  </p:stCondLst>
                                  <p:childTnLst>
                                    <p:animMotion origin="layout" path="M 3.54167E-6 -3.7037E-6 L 3.54167E-6 0.03542 " pathEditMode="relative" rAng="0" ptsTypes="AA">
                                      <p:cBhvr>
                                        <p:cTn id="24" dur="700" spd="-100000" fill="hold"/>
                                        <p:tgtEl>
                                          <p:spTgt spid="16"/>
                                        </p:tgtEl>
                                        <p:attrNameLst>
                                          <p:attrName>ppt_x</p:attrName>
                                          <p:attrName>ppt_y</p:attrName>
                                        </p:attrNameLst>
                                      </p:cBhvr>
                                      <p:rCtr x="0" y="1759"/>
                                    </p:animMotion>
                                  </p:childTnLst>
                                </p:cTn>
                              </p:par>
                              <p:par>
                                <p:cTn id="25" presetID="10" presetClass="entr" presetSubtype="0" fill="hold" nodeType="withEffect">
                                  <p:stCondLst>
                                    <p:cond delay="10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42" presetClass="path" presetSubtype="0" decel="100000" fill="hold" nodeType="withEffect">
                                  <p:stCondLst>
                                    <p:cond delay="100"/>
                                  </p:stCondLst>
                                  <p:childTnLst>
                                    <p:animMotion origin="layout" path="M 3.54167E-6 -3.7037E-6 L 3.54167E-6 0.03542 " pathEditMode="relative" rAng="0" ptsTypes="AA">
                                      <p:cBhvr>
                                        <p:cTn id="29" dur="700" spd="-100000" fill="hold"/>
                                        <p:tgtEl>
                                          <p:spTgt spid="22"/>
                                        </p:tgtEl>
                                        <p:attrNameLst>
                                          <p:attrName>ppt_x</p:attrName>
                                          <p:attrName>ppt_y</p:attrName>
                                        </p:attrNameLst>
                                      </p:cBhvr>
                                      <p:rCtr x="0" y="1759"/>
                                    </p:animMotion>
                                  </p:childTnLst>
                                </p:cTn>
                              </p:par>
                              <p:par>
                                <p:cTn id="30" presetID="10" presetClass="entr" presetSubtype="0" fill="hold" grpId="0" nodeType="withEffect">
                                  <p:stCondLst>
                                    <p:cond delay="10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42" presetClass="path" presetSubtype="0" decel="100000" fill="hold" grpId="1" nodeType="withEffect">
                                  <p:stCondLst>
                                    <p:cond delay="100"/>
                                  </p:stCondLst>
                                  <p:childTnLst>
                                    <p:animMotion origin="layout" path="M 3.54167E-6 -3.7037E-6 L 3.54167E-6 0.03542 " pathEditMode="relative" rAng="0" ptsTypes="AA">
                                      <p:cBhvr>
                                        <p:cTn id="34" dur="700" spd="-100000" fill="hold"/>
                                        <p:tgtEl>
                                          <p:spTgt spid="23"/>
                                        </p:tgtEl>
                                        <p:attrNameLst>
                                          <p:attrName>ppt_x</p:attrName>
                                          <p:attrName>ppt_y</p:attrName>
                                        </p:attrNameLst>
                                      </p:cBhvr>
                                      <p:rCtr x="0" y="1759"/>
                                    </p:animMotion>
                                  </p:childTnLst>
                                </p:cTn>
                              </p:par>
                              <p:par>
                                <p:cTn id="35" presetID="10" presetClass="entr" presetSubtype="0" fill="hold" grpId="0" nodeType="withEffect">
                                  <p:stCondLst>
                                    <p:cond delay="10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500"/>
                                        <p:tgtEl>
                                          <p:spTgt spid="40"/>
                                        </p:tgtEl>
                                      </p:cBhvr>
                                    </p:animEffect>
                                  </p:childTnLst>
                                </p:cTn>
                              </p:par>
                              <p:par>
                                <p:cTn id="38" presetID="42" presetClass="path" presetSubtype="0" decel="100000" fill="hold" grpId="1" nodeType="withEffect">
                                  <p:stCondLst>
                                    <p:cond delay="100"/>
                                  </p:stCondLst>
                                  <p:childTnLst>
                                    <p:animMotion origin="layout" path="M 3.54167E-6 -3.7037E-6 L 3.54167E-6 0.03542 " pathEditMode="relative" rAng="0" ptsTypes="AA">
                                      <p:cBhvr>
                                        <p:cTn id="39" dur="700" spd="-100000" fill="hold"/>
                                        <p:tgtEl>
                                          <p:spTgt spid="40"/>
                                        </p:tgtEl>
                                        <p:attrNameLst>
                                          <p:attrName>ppt_x</p:attrName>
                                          <p:attrName>ppt_y</p:attrName>
                                        </p:attrNameLst>
                                      </p:cBhvr>
                                      <p:rCtr x="0" y="1759"/>
                                    </p:animMotion>
                                  </p:childTnLst>
                                </p:cTn>
                              </p:par>
                              <p:par>
                                <p:cTn id="40" presetID="10" presetClass="entr" presetSubtype="0" fill="hold" nodeType="withEffect">
                                  <p:stCondLst>
                                    <p:cond delay="10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par>
                                <p:cTn id="43" presetID="42" presetClass="path" presetSubtype="0" decel="100000" fill="hold" nodeType="withEffect">
                                  <p:stCondLst>
                                    <p:cond delay="100"/>
                                  </p:stCondLst>
                                  <p:childTnLst>
                                    <p:animMotion origin="layout" path="M 3.54167E-6 -3.7037E-6 L 3.54167E-6 0.03542 " pathEditMode="relative" rAng="0" ptsTypes="AA">
                                      <p:cBhvr>
                                        <p:cTn id="44" dur="700" spd="-100000" fill="hold"/>
                                        <p:tgtEl>
                                          <p:spTgt spid="39"/>
                                        </p:tgtEl>
                                        <p:attrNameLst>
                                          <p:attrName>ppt_x</p:attrName>
                                          <p:attrName>ppt_y</p:attrName>
                                        </p:attrNameLst>
                                      </p:cBhvr>
                                      <p:rCtr x="0" y="1759"/>
                                    </p:animMotion>
                                  </p:childTnLst>
                                </p:cTn>
                              </p:par>
                              <p:par>
                                <p:cTn id="45" presetID="10" presetClass="entr" presetSubtype="0" fill="hold" grpId="0" nodeType="withEffect">
                                  <p:stCondLst>
                                    <p:cond delay="100"/>
                                  </p:stCondLst>
                                  <p:childTnLst>
                                    <p:set>
                                      <p:cBhvr>
                                        <p:cTn id="46" dur="1" fill="hold">
                                          <p:stCondLst>
                                            <p:cond delay="0"/>
                                          </p:stCondLst>
                                        </p:cTn>
                                        <p:tgtEl>
                                          <p:spTgt spid="36"/>
                                        </p:tgtEl>
                                        <p:attrNameLst>
                                          <p:attrName>style.visibility</p:attrName>
                                        </p:attrNameLst>
                                      </p:cBhvr>
                                      <p:to>
                                        <p:strVal val="visible"/>
                                      </p:to>
                                    </p:set>
                                    <p:animEffect transition="in" filter="fade">
                                      <p:cBhvr>
                                        <p:cTn id="47" dur="500"/>
                                        <p:tgtEl>
                                          <p:spTgt spid="36"/>
                                        </p:tgtEl>
                                      </p:cBhvr>
                                    </p:animEffect>
                                  </p:childTnLst>
                                </p:cTn>
                              </p:par>
                              <p:par>
                                <p:cTn id="48" presetID="42" presetClass="path" presetSubtype="0" decel="100000" fill="hold" grpId="1" nodeType="withEffect">
                                  <p:stCondLst>
                                    <p:cond delay="100"/>
                                  </p:stCondLst>
                                  <p:childTnLst>
                                    <p:animMotion origin="layout" path="M 3.54167E-6 -3.7037E-6 L 3.54167E-6 0.03542 " pathEditMode="relative" rAng="0" ptsTypes="AA">
                                      <p:cBhvr>
                                        <p:cTn id="49" dur="700" spd="-100000" fill="hold"/>
                                        <p:tgtEl>
                                          <p:spTgt spid="36"/>
                                        </p:tgtEl>
                                        <p:attrNameLst>
                                          <p:attrName>ppt_x</p:attrName>
                                          <p:attrName>ppt_y</p:attrName>
                                        </p:attrNameLst>
                                      </p:cBhvr>
                                      <p:rCtr x="0" y="1759"/>
                                    </p:animMotion>
                                  </p:childTnLst>
                                </p:cTn>
                              </p:par>
                              <p:par>
                                <p:cTn id="50" presetID="10" presetClass="entr" presetSubtype="0" fill="hold" grpId="0" nodeType="withEffect">
                                  <p:stCondLst>
                                    <p:cond delay="10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par>
                                <p:cTn id="53" presetID="42" presetClass="path" presetSubtype="0" decel="100000" fill="hold" grpId="1" nodeType="withEffect">
                                  <p:stCondLst>
                                    <p:cond delay="100"/>
                                  </p:stCondLst>
                                  <p:childTnLst>
                                    <p:animMotion origin="layout" path="M 3.54167E-6 -3.7037E-6 L 3.54167E-6 0.03542 " pathEditMode="relative" rAng="0" ptsTypes="AA">
                                      <p:cBhvr>
                                        <p:cTn id="54" dur="700" spd="-100000" fill="hold"/>
                                        <p:tgtEl>
                                          <p:spTgt spid="24"/>
                                        </p:tgtEl>
                                        <p:attrNameLst>
                                          <p:attrName>ppt_x</p:attrName>
                                          <p:attrName>ppt_y</p:attrName>
                                        </p:attrNameLst>
                                      </p:cBhvr>
                                      <p:rCtr x="0" y="1759"/>
                                    </p:animMotion>
                                  </p:childTnLst>
                                </p:cTn>
                              </p:par>
                              <p:par>
                                <p:cTn id="55" presetID="10" presetClass="entr" presetSubtype="0" fill="hold" grpId="0" nodeType="withEffect">
                                  <p:stCondLst>
                                    <p:cond delay="100"/>
                                  </p:stCondLst>
                                  <p:childTnLst>
                                    <p:set>
                                      <p:cBhvr>
                                        <p:cTn id="56" dur="1" fill="hold">
                                          <p:stCondLst>
                                            <p:cond delay="0"/>
                                          </p:stCondLst>
                                        </p:cTn>
                                        <p:tgtEl>
                                          <p:spTgt spid="37"/>
                                        </p:tgtEl>
                                        <p:attrNameLst>
                                          <p:attrName>style.visibility</p:attrName>
                                        </p:attrNameLst>
                                      </p:cBhvr>
                                      <p:to>
                                        <p:strVal val="visible"/>
                                      </p:to>
                                    </p:set>
                                    <p:animEffect transition="in" filter="fade">
                                      <p:cBhvr>
                                        <p:cTn id="57" dur="500"/>
                                        <p:tgtEl>
                                          <p:spTgt spid="37"/>
                                        </p:tgtEl>
                                      </p:cBhvr>
                                    </p:animEffect>
                                  </p:childTnLst>
                                </p:cTn>
                              </p:par>
                              <p:par>
                                <p:cTn id="58" presetID="42" presetClass="path" presetSubtype="0" decel="100000" fill="hold" grpId="1" nodeType="withEffect">
                                  <p:stCondLst>
                                    <p:cond delay="100"/>
                                  </p:stCondLst>
                                  <p:childTnLst>
                                    <p:animMotion origin="layout" path="M 3.54167E-6 -3.7037E-6 L 3.54167E-6 0.03542 " pathEditMode="relative" rAng="0" ptsTypes="AA">
                                      <p:cBhvr>
                                        <p:cTn id="59" dur="700" spd="-100000" fill="hold"/>
                                        <p:tgtEl>
                                          <p:spTgt spid="37"/>
                                        </p:tgtEl>
                                        <p:attrNameLst>
                                          <p:attrName>ppt_x</p:attrName>
                                          <p:attrName>ppt_y</p:attrName>
                                        </p:attrNameLst>
                                      </p:cBhvr>
                                      <p:rCtr x="0" y="1759"/>
                                    </p:animMotion>
                                  </p:childTnLst>
                                </p:cTn>
                              </p:par>
                              <p:par>
                                <p:cTn id="60" presetID="10" presetClass="entr" presetSubtype="0" fill="hold" grpId="0" nodeType="withEffect">
                                  <p:stCondLst>
                                    <p:cond delay="100"/>
                                  </p:stCondLst>
                                  <p:childTnLst>
                                    <p:set>
                                      <p:cBhvr>
                                        <p:cTn id="61" dur="1" fill="hold">
                                          <p:stCondLst>
                                            <p:cond delay="0"/>
                                          </p:stCondLst>
                                        </p:cTn>
                                        <p:tgtEl>
                                          <p:spTgt spid="35"/>
                                        </p:tgtEl>
                                        <p:attrNameLst>
                                          <p:attrName>style.visibility</p:attrName>
                                        </p:attrNameLst>
                                      </p:cBhvr>
                                      <p:to>
                                        <p:strVal val="visible"/>
                                      </p:to>
                                    </p:set>
                                    <p:animEffect transition="in" filter="fade">
                                      <p:cBhvr>
                                        <p:cTn id="62" dur="500"/>
                                        <p:tgtEl>
                                          <p:spTgt spid="35"/>
                                        </p:tgtEl>
                                      </p:cBhvr>
                                    </p:animEffect>
                                  </p:childTnLst>
                                </p:cTn>
                              </p:par>
                              <p:par>
                                <p:cTn id="63" presetID="42" presetClass="path" presetSubtype="0" decel="100000" fill="hold" grpId="1" nodeType="withEffect">
                                  <p:stCondLst>
                                    <p:cond delay="100"/>
                                  </p:stCondLst>
                                  <p:childTnLst>
                                    <p:animMotion origin="layout" path="M 3.54167E-6 -3.7037E-6 L 3.54167E-6 0.03542 " pathEditMode="relative" rAng="0" ptsTypes="AA">
                                      <p:cBhvr>
                                        <p:cTn id="64" dur="700" spd="-100000" fill="hold"/>
                                        <p:tgtEl>
                                          <p:spTgt spid="35"/>
                                        </p:tgtEl>
                                        <p:attrNameLst>
                                          <p:attrName>ppt_x</p:attrName>
                                          <p:attrName>ppt_y</p:attrName>
                                        </p:attrNameLst>
                                      </p:cBhvr>
                                      <p:rCtr x="0" y="1759"/>
                                    </p:animMotion>
                                  </p:childTnLst>
                                </p:cTn>
                              </p:par>
                              <p:par>
                                <p:cTn id="65" presetID="10" presetClass="entr" presetSubtype="0" fill="hold" grpId="0" nodeType="withEffect">
                                  <p:stCondLst>
                                    <p:cond delay="100"/>
                                  </p:stCondLst>
                                  <p:childTnLst>
                                    <p:set>
                                      <p:cBhvr>
                                        <p:cTn id="66" dur="1" fill="hold">
                                          <p:stCondLst>
                                            <p:cond delay="0"/>
                                          </p:stCondLst>
                                        </p:cTn>
                                        <p:tgtEl>
                                          <p:spTgt spid="42"/>
                                        </p:tgtEl>
                                        <p:attrNameLst>
                                          <p:attrName>style.visibility</p:attrName>
                                        </p:attrNameLst>
                                      </p:cBhvr>
                                      <p:to>
                                        <p:strVal val="visible"/>
                                      </p:to>
                                    </p:set>
                                    <p:animEffect transition="in" filter="fade">
                                      <p:cBhvr>
                                        <p:cTn id="67" dur="500"/>
                                        <p:tgtEl>
                                          <p:spTgt spid="42"/>
                                        </p:tgtEl>
                                      </p:cBhvr>
                                    </p:animEffect>
                                  </p:childTnLst>
                                </p:cTn>
                              </p:par>
                              <p:par>
                                <p:cTn id="68" presetID="42" presetClass="path" presetSubtype="0" decel="100000" fill="hold" grpId="1" nodeType="withEffect">
                                  <p:stCondLst>
                                    <p:cond delay="100"/>
                                  </p:stCondLst>
                                  <p:childTnLst>
                                    <p:animMotion origin="layout" path="M 3.54167E-6 -3.7037E-6 L 3.54167E-6 0.03542 " pathEditMode="relative" rAng="0" ptsTypes="AA">
                                      <p:cBhvr>
                                        <p:cTn id="69" dur="700" spd="-100000" fill="hold"/>
                                        <p:tgtEl>
                                          <p:spTgt spid="42"/>
                                        </p:tgtEl>
                                        <p:attrNameLst>
                                          <p:attrName>ppt_x</p:attrName>
                                          <p:attrName>ppt_y</p:attrName>
                                        </p:attrNameLst>
                                      </p:cBhvr>
                                      <p:rCtr x="0" y="1759"/>
                                    </p:animMotion>
                                  </p:childTnLst>
                                </p:cTn>
                              </p:par>
                              <p:par>
                                <p:cTn id="70" presetID="10" presetClass="entr" presetSubtype="0" fill="hold" nodeType="withEffect">
                                  <p:stCondLst>
                                    <p:cond delay="100"/>
                                  </p:stCondLst>
                                  <p:childTnLst>
                                    <p:set>
                                      <p:cBhvr>
                                        <p:cTn id="71" dur="1" fill="hold">
                                          <p:stCondLst>
                                            <p:cond delay="0"/>
                                          </p:stCondLst>
                                        </p:cTn>
                                        <p:tgtEl>
                                          <p:spTgt spid="41"/>
                                        </p:tgtEl>
                                        <p:attrNameLst>
                                          <p:attrName>style.visibility</p:attrName>
                                        </p:attrNameLst>
                                      </p:cBhvr>
                                      <p:to>
                                        <p:strVal val="visible"/>
                                      </p:to>
                                    </p:set>
                                    <p:animEffect transition="in" filter="fade">
                                      <p:cBhvr>
                                        <p:cTn id="72" dur="500"/>
                                        <p:tgtEl>
                                          <p:spTgt spid="41"/>
                                        </p:tgtEl>
                                      </p:cBhvr>
                                    </p:animEffect>
                                  </p:childTnLst>
                                </p:cTn>
                              </p:par>
                              <p:par>
                                <p:cTn id="73" presetID="42" presetClass="path" presetSubtype="0" decel="100000" fill="hold" nodeType="withEffect">
                                  <p:stCondLst>
                                    <p:cond delay="100"/>
                                  </p:stCondLst>
                                  <p:childTnLst>
                                    <p:animMotion origin="layout" path="M 3.54167E-6 -3.7037E-6 L 3.54167E-6 0.03542 " pathEditMode="relative" rAng="0" ptsTypes="AA">
                                      <p:cBhvr>
                                        <p:cTn id="74" dur="700" spd="-100000" fill="hold"/>
                                        <p:tgtEl>
                                          <p:spTgt spid="41"/>
                                        </p:tgtEl>
                                        <p:attrNameLst>
                                          <p:attrName>ppt_x</p:attrName>
                                          <p:attrName>ppt_y</p:attrName>
                                        </p:attrNameLst>
                                      </p:cBhvr>
                                      <p:rCtr x="0" y="1759"/>
                                    </p:animMotion>
                                  </p:childTnLst>
                                </p:cTn>
                              </p:par>
                              <p:par>
                                <p:cTn id="75" presetID="10" presetClass="entr" presetSubtype="0" fill="hold" grpId="0" nodeType="withEffect">
                                  <p:stCondLst>
                                    <p:cond delay="100"/>
                                  </p:stCondLst>
                                  <p:childTnLst>
                                    <p:set>
                                      <p:cBhvr>
                                        <p:cTn id="76" dur="1" fill="hold">
                                          <p:stCondLst>
                                            <p:cond delay="0"/>
                                          </p:stCondLst>
                                        </p:cTn>
                                        <p:tgtEl>
                                          <p:spTgt spid="29"/>
                                        </p:tgtEl>
                                        <p:attrNameLst>
                                          <p:attrName>style.visibility</p:attrName>
                                        </p:attrNameLst>
                                      </p:cBhvr>
                                      <p:to>
                                        <p:strVal val="visible"/>
                                      </p:to>
                                    </p:set>
                                    <p:animEffect transition="in" filter="fade">
                                      <p:cBhvr>
                                        <p:cTn id="77" dur="500"/>
                                        <p:tgtEl>
                                          <p:spTgt spid="29"/>
                                        </p:tgtEl>
                                      </p:cBhvr>
                                    </p:animEffect>
                                  </p:childTnLst>
                                </p:cTn>
                              </p:par>
                              <p:par>
                                <p:cTn id="78" presetID="42" presetClass="path" presetSubtype="0" decel="100000" fill="hold" grpId="1" nodeType="withEffect">
                                  <p:stCondLst>
                                    <p:cond delay="100"/>
                                  </p:stCondLst>
                                  <p:childTnLst>
                                    <p:animMotion origin="layout" path="M 3.54167E-6 -3.7037E-6 L 3.54167E-6 0.03542 " pathEditMode="relative" rAng="0" ptsTypes="AA">
                                      <p:cBhvr>
                                        <p:cTn id="79" dur="700" spd="-100000" fill="hold"/>
                                        <p:tgtEl>
                                          <p:spTgt spid="29"/>
                                        </p:tgtEl>
                                        <p:attrNameLst>
                                          <p:attrName>ppt_x</p:attrName>
                                          <p:attrName>ppt_y</p:attrName>
                                        </p:attrNameLst>
                                      </p:cBhvr>
                                      <p:rCtr x="0" y="1759"/>
                                    </p:animMotion>
                                  </p:childTnLst>
                                </p:cTn>
                              </p:par>
                              <p:par>
                                <p:cTn id="80" presetID="10" presetClass="entr" presetSubtype="0" fill="hold" grpId="0" nodeType="withEffect">
                                  <p:stCondLst>
                                    <p:cond delay="100"/>
                                  </p:stCondLst>
                                  <p:childTnLst>
                                    <p:set>
                                      <p:cBhvr>
                                        <p:cTn id="81" dur="1" fill="hold">
                                          <p:stCondLst>
                                            <p:cond delay="0"/>
                                          </p:stCondLst>
                                        </p:cTn>
                                        <p:tgtEl>
                                          <p:spTgt spid="18"/>
                                        </p:tgtEl>
                                        <p:attrNameLst>
                                          <p:attrName>style.visibility</p:attrName>
                                        </p:attrNameLst>
                                      </p:cBhvr>
                                      <p:to>
                                        <p:strVal val="visible"/>
                                      </p:to>
                                    </p:set>
                                    <p:animEffect transition="in" filter="fade">
                                      <p:cBhvr>
                                        <p:cTn id="82" dur="500"/>
                                        <p:tgtEl>
                                          <p:spTgt spid="18"/>
                                        </p:tgtEl>
                                      </p:cBhvr>
                                    </p:animEffect>
                                  </p:childTnLst>
                                </p:cTn>
                              </p:par>
                              <p:par>
                                <p:cTn id="83" presetID="42" presetClass="path" presetSubtype="0" decel="100000" fill="hold" grpId="1" nodeType="withEffect">
                                  <p:stCondLst>
                                    <p:cond delay="100"/>
                                  </p:stCondLst>
                                  <p:childTnLst>
                                    <p:animMotion origin="layout" path="M 3.54167E-6 -3.7037E-6 L 3.54167E-6 0.03542 " pathEditMode="relative" rAng="0" ptsTypes="AA">
                                      <p:cBhvr>
                                        <p:cTn id="84" dur="700" spd="-100000" fill="hold"/>
                                        <p:tgtEl>
                                          <p:spTgt spid="18"/>
                                        </p:tgtEl>
                                        <p:attrNameLst>
                                          <p:attrName>ppt_x</p:attrName>
                                          <p:attrName>ppt_y</p:attrName>
                                        </p:attrNameLst>
                                      </p:cBhvr>
                                      <p:rCtr x="0" y="1759"/>
                                    </p:animMotion>
                                  </p:childTnLst>
                                </p:cTn>
                              </p:par>
                              <p:par>
                                <p:cTn id="85" presetID="10" presetClass="entr" presetSubtype="0" fill="hold" grpId="0" nodeType="withEffect">
                                  <p:stCondLst>
                                    <p:cond delay="100"/>
                                  </p:stCondLst>
                                  <p:childTnLst>
                                    <p:set>
                                      <p:cBhvr>
                                        <p:cTn id="86" dur="1" fill="hold">
                                          <p:stCondLst>
                                            <p:cond delay="0"/>
                                          </p:stCondLst>
                                        </p:cTn>
                                        <p:tgtEl>
                                          <p:spTgt spid="59"/>
                                        </p:tgtEl>
                                        <p:attrNameLst>
                                          <p:attrName>style.visibility</p:attrName>
                                        </p:attrNameLst>
                                      </p:cBhvr>
                                      <p:to>
                                        <p:strVal val="visible"/>
                                      </p:to>
                                    </p:set>
                                    <p:animEffect transition="in" filter="fade">
                                      <p:cBhvr>
                                        <p:cTn id="87" dur="500"/>
                                        <p:tgtEl>
                                          <p:spTgt spid="59"/>
                                        </p:tgtEl>
                                      </p:cBhvr>
                                    </p:animEffect>
                                  </p:childTnLst>
                                </p:cTn>
                              </p:par>
                              <p:par>
                                <p:cTn id="88" presetID="42" presetClass="path" presetSubtype="0" decel="100000" fill="hold" grpId="1" nodeType="withEffect">
                                  <p:stCondLst>
                                    <p:cond delay="100"/>
                                  </p:stCondLst>
                                  <p:childTnLst>
                                    <p:animMotion origin="layout" path="M 3.54167E-6 -3.7037E-6 L 3.54167E-6 0.03542 " pathEditMode="relative" rAng="0" ptsTypes="AA">
                                      <p:cBhvr>
                                        <p:cTn id="89" dur="700" spd="-100000" fill="hold"/>
                                        <p:tgtEl>
                                          <p:spTgt spid="59"/>
                                        </p:tgtEl>
                                        <p:attrNameLst>
                                          <p:attrName>ppt_x</p:attrName>
                                          <p:attrName>ppt_y</p:attrName>
                                        </p:attrNameLst>
                                      </p:cBhvr>
                                      <p:rCtr x="0" y="1759"/>
                                    </p:animMotion>
                                  </p:childTnLst>
                                </p:cTn>
                              </p:par>
                              <p:par>
                                <p:cTn id="90" presetID="10" presetClass="entr" presetSubtype="0" fill="hold" grpId="0" nodeType="withEffect">
                                  <p:stCondLst>
                                    <p:cond delay="100"/>
                                  </p:stCondLst>
                                  <p:childTnLst>
                                    <p:set>
                                      <p:cBhvr>
                                        <p:cTn id="91" dur="1" fill="hold">
                                          <p:stCondLst>
                                            <p:cond delay="0"/>
                                          </p:stCondLst>
                                        </p:cTn>
                                        <p:tgtEl>
                                          <p:spTgt spid="69"/>
                                        </p:tgtEl>
                                        <p:attrNameLst>
                                          <p:attrName>style.visibility</p:attrName>
                                        </p:attrNameLst>
                                      </p:cBhvr>
                                      <p:to>
                                        <p:strVal val="visible"/>
                                      </p:to>
                                    </p:set>
                                    <p:animEffect transition="in" filter="fade">
                                      <p:cBhvr>
                                        <p:cTn id="92" dur="500"/>
                                        <p:tgtEl>
                                          <p:spTgt spid="69"/>
                                        </p:tgtEl>
                                      </p:cBhvr>
                                    </p:animEffect>
                                  </p:childTnLst>
                                </p:cTn>
                              </p:par>
                              <p:par>
                                <p:cTn id="93" presetID="42" presetClass="path" presetSubtype="0" decel="100000" fill="hold" grpId="1" nodeType="withEffect">
                                  <p:stCondLst>
                                    <p:cond delay="100"/>
                                  </p:stCondLst>
                                  <p:childTnLst>
                                    <p:animMotion origin="layout" path="M 3.54167E-6 -3.7037E-6 L 3.54167E-6 0.03542 " pathEditMode="relative" rAng="0" ptsTypes="AA">
                                      <p:cBhvr>
                                        <p:cTn id="94" dur="700" spd="-100000" fill="hold"/>
                                        <p:tgtEl>
                                          <p:spTgt spid="69"/>
                                        </p:tgtEl>
                                        <p:attrNameLst>
                                          <p:attrName>ppt_x</p:attrName>
                                          <p:attrName>ppt_y</p:attrName>
                                        </p:attrNameLst>
                                      </p:cBhvr>
                                      <p:rCtr x="0" y="1759"/>
                                    </p:animMotion>
                                  </p:childTnLst>
                                </p:cTn>
                              </p:par>
                              <p:par>
                                <p:cTn id="95" presetID="10" presetClass="entr" presetSubtype="0" fill="hold" nodeType="withEffect">
                                  <p:stCondLst>
                                    <p:cond delay="100"/>
                                  </p:stCondLst>
                                  <p:childTnLst>
                                    <p:set>
                                      <p:cBhvr>
                                        <p:cTn id="96" dur="1" fill="hold">
                                          <p:stCondLst>
                                            <p:cond delay="0"/>
                                          </p:stCondLst>
                                        </p:cTn>
                                        <p:tgtEl>
                                          <p:spTgt spid="72"/>
                                        </p:tgtEl>
                                        <p:attrNameLst>
                                          <p:attrName>style.visibility</p:attrName>
                                        </p:attrNameLst>
                                      </p:cBhvr>
                                      <p:to>
                                        <p:strVal val="visible"/>
                                      </p:to>
                                    </p:set>
                                    <p:animEffect transition="in" filter="fade">
                                      <p:cBhvr>
                                        <p:cTn id="97" dur="500"/>
                                        <p:tgtEl>
                                          <p:spTgt spid="72"/>
                                        </p:tgtEl>
                                      </p:cBhvr>
                                    </p:animEffect>
                                  </p:childTnLst>
                                </p:cTn>
                              </p:par>
                              <p:par>
                                <p:cTn id="98" presetID="42" presetClass="path" presetSubtype="0" decel="100000" fill="hold" nodeType="withEffect">
                                  <p:stCondLst>
                                    <p:cond delay="100"/>
                                  </p:stCondLst>
                                  <p:childTnLst>
                                    <p:animMotion origin="layout" path="M 3.54167E-6 -3.7037E-6 L 3.54167E-6 0.03542 " pathEditMode="relative" rAng="0" ptsTypes="AA">
                                      <p:cBhvr>
                                        <p:cTn id="99" dur="700" spd="-100000" fill="hold"/>
                                        <p:tgtEl>
                                          <p:spTgt spid="72"/>
                                        </p:tgtEl>
                                        <p:attrNameLst>
                                          <p:attrName>ppt_x</p:attrName>
                                          <p:attrName>ppt_y</p:attrName>
                                        </p:attrNameLst>
                                      </p:cBhvr>
                                      <p:rCtr x="0" y="1759"/>
                                    </p:animMotion>
                                  </p:childTnLst>
                                </p:cTn>
                              </p:par>
                              <p:par>
                                <p:cTn id="100" presetID="10" presetClass="entr" presetSubtype="0" fill="hold" grpId="0" nodeType="withEffect">
                                  <p:stCondLst>
                                    <p:cond delay="100"/>
                                  </p:stCondLst>
                                  <p:childTnLst>
                                    <p:set>
                                      <p:cBhvr>
                                        <p:cTn id="101" dur="1" fill="hold">
                                          <p:stCondLst>
                                            <p:cond delay="0"/>
                                          </p:stCondLst>
                                        </p:cTn>
                                        <p:tgtEl>
                                          <p:spTgt spid="73"/>
                                        </p:tgtEl>
                                        <p:attrNameLst>
                                          <p:attrName>style.visibility</p:attrName>
                                        </p:attrNameLst>
                                      </p:cBhvr>
                                      <p:to>
                                        <p:strVal val="visible"/>
                                      </p:to>
                                    </p:set>
                                    <p:animEffect transition="in" filter="fade">
                                      <p:cBhvr>
                                        <p:cTn id="102" dur="500"/>
                                        <p:tgtEl>
                                          <p:spTgt spid="73"/>
                                        </p:tgtEl>
                                      </p:cBhvr>
                                    </p:animEffect>
                                  </p:childTnLst>
                                </p:cTn>
                              </p:par>
                              <p:par>
                                <p:cTn id="103" presetID="42" presetClass="path" presetSubtype="0" decel="100000" fill="hold" grpId="1" nodeType="withEffect">
                                  <p:stCondLst>
                                    <p:cond delay="100"/>
                                  </p:stCondLst>
                                  <p:childTnLst>
                                    <p:animMotion origin="layout" path="M 3.54167E-6 -3.7037E-6 L 3.54167E-6 0.03542 " pathEditMode="relative" rAng="0" ptsTypes="AA">
                                      <p:cBhvr>
                                        <p:cTn id="104" dur="700" spd="-100000" fill="hold"/>
                                        <p:tgtEl>
                                          <p:spTgt spid="73"/>
                                        </p:tgtEl>
                                        <p:attrNameLst>
                                          <p:attrName>ppt_x</p:attrName>
                                          <p:attrName>ppt_y</p:attrName>
                                        </p:attrNameLst>
                                      </p:cBhvr>
                                      <p:rCtr x="0" y="1759"/>
                                    </p:animMotion>
                                  </p:childTnLst>
                                </p:cTn>
                              </p:par>
                              <p:par>
                                <p:cTn id="105" presetID="10" presetClass="entr" presetSubtype="0" fill="hold" grpId="0" nodeType="withEffect">
                                  <p:stCondLst>
                                    <p:cond delay="100"/>
                                  </p:stCondLst>
                                  <p:childTnLst>
                                    <p:set>
                                      <p:cBhvr>
                                        <p:cTn id="106" dur="1" fill="hold">
                                          <p:stCondLst>
                                            <p:cond delay="0"/>
                                          </p:stCondLst>
                                        </p:cTn>
                                        <p:tgtEl>
                                          <p:spTgt spid="61"/>
                                        </p:tgtEl>
                                        <p:attrNameLst>
                                          <p:attrName>style.visibility</p:attrName>
                                        </p:attrNameLst>
                                      </p:cBhvr>
                                      <p:to>
                                        <p:strVal val="visible"/>
                                      </p:to>
                                    </p:set>
                                    <p:animEffect transition="in" filter="fade">
                                      <p:cBhvr>
                                        <p:cTn id="107" dur="500"/>
                                        <p:tgtEl>
                                          <p:spTgt spid="61"/>
                                        </p:tgtEl>
                                      </p:cBhvr>
                                    </p:animEffect>
                                  </p:childTnLst>
                                </p:cTn>
                              </p:par>
                              <p:par>
                                <p:cTn id="108" presetID="42" presetClass="path" presetSubtype="0" decel="100000" fill="hold" grpId="1" nodeType="withEffect">
                                  <p:stCondLst>
                                    <p:cond delay="100"/>
                                  </p:stCondLst>
                                  <p:childTnLst>
                                    <p:animMotion origin="layout" path="M 3.54167E-6 -3.7037E-6 L 3.54167E-6 0.03542 " pathEditMode="relative" rAng="0" ptsTypes="AA">
                                      <p:cBhvr>
                                        <p:cTn id="109" dur="700" spd="-100000" fill="hold"/>
                                        <p:tgtEl>
                                          <p:spTgt spid="61"/>
                                        </p:tgtEl>
                                        <p:attrNameLst>
                                          <p:attrName>ppt_x</p:attrName>
                                          <p:attrName>ppt_y</p:attrName>
                                        </p:attrNameLst>
                                      </p:cBhvr>
                                      <p:rCtr x="0" y="1759"/>
                                    </p:animMotion>
                                  </p:childTnLst>
                                </p:cTn>
                              </p:par>
                              <p:par>
                                <p:cTn id="110" presetID="10" presetClass="entr" presetSubtype="0" fill="hold" grpId="0" nodeType="withEffect">
                                  <p:stCondLst>
                                    <p:cond delay="100"/>
                                  </p:stCondLst>
                                  <p:childTnLst>
                                    <p:set>
                                      <p:cBhvr>
                                        <p:cTn id="111" dur="1" fill="hold">
                                          <p:stCondLst>
                                            <p:cond delay="0"/>
                                          </p:stCondLst>
                                        </p:cTn>
                                        <p:tgtEl>
                                          <p:spTgt spid="71"/>
                                        </p:tgtEl>
                                        <p:attrNameLst>
                                          <p:attrName>style.visibility</p:attrName>
                                        </p:attrNameLst>
                                      </p:cBhvr>
                                      <p:to>
                                        <p:strVal val="visible"/>
                                      </p:to>
                                    </p:set>
                                    <p:animEffect transition="in" filter="fade">
                                      <p:cBhvr>
                                        <p:cTn id="112" dur="500"/>
                                        <p:tgtEl>
                                          <p:spTgt spid="71"/>
                                        </p:tgtEl>
                                      </p:cBhvr>
                                    </p:animEffect>
                                  </p:childTnLst>
                                </p:cTn>
                              </p:par>
                              <p:par>
                                <p:cTn id="113" presetID="42" presetClass="path" presetSubtype="0" decel="100000" fill="hold" grpId="1" nodeType="withEffect">
                                  <p:stCondLst>
                                    <p:cond delay="100"/>
                                  </p:stCondLst>
                                  <p:childTnLst>
                                    <p:animMotion origin="layout" path="M 3.54167E-6 -3.7037E-6 L 3.54167E-6 0.03542 " pathEditMode="relative" rAng="0" ptsTypes="AA">
                                      <p:cBhvr>
                                        <p:cTn id="114" dur="700" spd="-100000" fill="hold"/>
                                        <p:tgtEl>
                                          <p:spTgt spid="71"/>
                                        </p:tgtEl>
                                        <p:attrNameLst>
                                          <p:attrName>ppt_x</p:attrName>
                                          <p:attrName>ppt_y</p:attrName>
                                        </p:attrNameLst>
                                      </p:cBhvr>
                                      <p:rCtr x="0" y="1759"/>
                                    </p:animMotion>
                                  </p:childTnLst>
                                </p:cTn>
                              </p:par>
                              <p:par>
                                <p:cTn id="115" presetID="10" presetClass="entr" presetSubtype="0" fill="hold" nodeType="withEffect">
                                  <p:stCondLst>
                                    <p:cond delay="100"/>
                                  </p:stCondLst>
                                  <p:childTnLst>
                                    <p:set>
                                      <p:cBhvr>
                                        <p:cTn id="116" dur="1" fill="hold">
                                          <p:stCondLst>
                                            <p:cond delay="0"/>
                                          </p:stCondLst>
                                        </p:cTn>
                                        <p:tgtEl>
                                          <p:spTgt spid="75"/>
                                        </p:tgtEl>
                                        <p:attrNameLst>
                                          <p:attrName>style.visibility</p:attrName>
                                        </p:attrNameLst>
                                      </p:cBhvr>
                                      <p:to>
                                        <p:strVal val="visible"/>
                                      </p:to>
                                    </p:set>
                                    <p:animEffect transition="in" filter="fade">
                                      <p:cBhvr>
                                        <p:cTn id="117" dur="500"/>
                                        <p:tgtEl>
                                          <p:spTgt spid="75"/>
                                        </p:tgtEl>
                                      </p:cBhvr>
                                    </p:animEffect>
                                  </p:childTnLst>
                                </p:cTn>
                              </p:par>
                              <p:par>
                                <p:cTn id="118" presetID="42" presetClass="path" presetSubtype="0" decel="100000" fill="hold" nodeType="withEffect">
                                  <p:stCondLst>
                                    <p:cond delay="100"/>
                                  </p:stCondLst>
                                  <p:childTnLst>
                                    <p:animMotion origin="layout" path="M 3.54167E-6 -3.7037E-6 L 3.54167E-6 0.03542 " pathEditMode="relative" rAng="0" ptsTypes="AA">
                                      <p:cBhvr>
                                        <p:cTn id="119" dur="700" spd="-100000" fill="hold"/>
                                        <p:tgtEl>
                                          <p:spTgt spid="75"/>
                                        </p:tgtEl>
                                        <p:attrNameLst>
                                          <p:attrName>ppt_x</p:attrName>
                                          <p:attrName>ppt_y</p:attrName>
                                        </p:attrNameLst>
                                      </p:cBhvr>
                                      <p:rCtr x="0" y="1759"/>
                                    </p:animMotion>
                                  </p:childTnLst>
                                </p:cTn>
                              </p:par>
                              <p:par>
                                <p:cTn id="120" presetID="10" presetClass="entr" presetSubtype="0" fill="hold" grpId="0" nodeType="withEffect">
                                  <p:stCondLst>
                                    <p:cond delay="100"/>
                                  </p:stCondLst>
                                  <p:childTnLst>
                                    <p:set>
                                      <p:cBhvr>
                                        <p:cTn id="121" dur="1" fill="hold">
                                          <p:stCondLst>
                                            <p:cond delay="0"/>
                                          </p:stCondLst>
                                        </p:cTn>
                                        <p:tgtEl>
                                          <p:spTgt spid="76"/>
                                        </p:tgtEl>
                                        <p:attrNameLst>
                                          <p:attrName>style.visibility</p:attrName>
                                        </p:attrNameLst>
                                      </p:cBhvr>
                                      <p:to>
                                        <p:strVal val="visible"/>
                                      </p:to>
                                    </p:set>
                                    <p:animEffect transition="in" filter="fade">
                                      <p:cBhvr>
                                        <p:cTn id="122" dur="500"/>
                                        <p:tgtEl>
                                          <p:spTgt spid="76"/>
                                        </p:tgtEl>
                                      </p:cBhvr>
                                    </p:animEffect>
                                  </p:childTnLst>
                                </p:cTn>
                              </p:par>
                              <p:par>
                                <p:cTn id="123" presetID="42" presetClass="path" presetSubtype="0" decel="100000" fill="hold" grpId="1" nodeType="withEffect">
                                  <p:stCondLst>
                                    <p:cond delay="100"/>
                                  </p:stCondLst>
                                  <p:childTnLst>
                                    <p:animMotion origin="layout" path="M 3.54167E-6 -3.7037E-6 L 3.54167E-6 0.03542 " pathEditMode="relative" rAng="0" ptsTypes="AA">
                                      <p:cBhvr>
                                        <p:cTn id="124" dur="700" spd="-100000" fill="hold"/>
                                        <p:tgtEl>
                                          <p:spTgt spid="76"/>
                                        </p:tgtEl>
                                        <p:attrNameLst>
                                          <p:attrName>ppt_x</p:attrName>
                                          <p:attrName>ppt_y</p:attrName>
                                        </p:attrNameLst>
                                      </p:cBhvr>
                                      <p:rCtr x="0" y="1759"/>
                                    </p:animMotion>
                                  </p:childTnLst>
                                </p:cTn>
                              </p:par>
                              <p:par>
                                <p:cTn id="125" presetID="10" presetClass="entr" presetSubtype="0" fill="hold" grpId="0" nodeType="withEffect">
                                  <p:stCondLst>
                                    <p:cond delay="100"/>
                                  </p:stCondLst>
                                  <p:childTnLst>
                                    <p:set>
                                      <p:cBhvr>
                                        <p:cTn id="126" dur="1" fill="hold">
                                          <p:stCondLst>
                                            <p:cond delay="0"/>
                                          </p:stCondLst>
                                        </p:cTn>
                                        <p:tgtEl>
                                          <p:spTgt spid="63"/>
                                        </p:tgtEl>
                                        <p:attrNameLst>
                                          <p:attrName>style.visibility</p:attrName>
                                        </p:attrNameLst>
                                      </p:cBhvr>
                                      <p:to>
                                        <p:strVal val="visible"/>
                                      </p:to>
                                    </p:set>
                                    <p:animEffect transition="in" filter="fade">
                                      <p:cBhvr>
                                        <p:cTn id="127" dur="500"/>
                                        <p:tgtEl>
                                          <p:spTgt spid="63"/>
                                        </p:tgtEl>
                                      </p:cBhvr>
                                    </p:animEffect>
                                  </p:childTnLst>
                                </p:cTn>
                              </p:par>
                              <p:par>
                                <p:cTn id="128" presetID="42" presetClass="path" presetSubtype="0" decel="100000" fill="hold" grpId="1" nodeType="withEffect">
                                  <p:stCondLst>
                                    <p:cond delay="100"/>
                                  </p:stCondLst>
                                  <p:childTnLst>
                                    <p:animMotion origin="layout" path="M 3.54167E-6 -3.7037E-6 L 3.54167E-6 0.03542 " pathEditMode="relative" rAng="0" ptsTypes="AA">
                                      <p:cBhvr>
                                        <p:cTn id="129" dur="700" spd="-100000" fill="hold"/>
                                        <p:tgtEl>
                                          <p:spTgt spid="63"/>
                                        </p:tgtEl>
                                        <p:attrNameLst>
                                          <p:attrName>ppt_x</p:attrName>
                                          <p:attrName>ppt_y</p:attrName>
                                        </p:attrNameLst>
                                      </p:cBhvr>
                                      <p:rCtr x="0" y="1759"/>
                                    </p:animMotion>
                                  </p:childTnLst>
                                </p:cTn>
                              </p:par>
                              <p:par>
                                <p:cTn id="130" presetID="10" presetClass="entr" presetSubtype="0" fill="hold" grpId="0" nodeType="withEffect">
                                  <p:stCondLst>
                                    <p:cond delay="100"/>
                                  </p:stCondLst>
                                  <p:childTnLst>
                                    <p:set>
                                      <p:cBhvr>
                                        <p:cTn id="131" dur="1" fill="hold">
                                          <p:stCondLst>
                                            <p:cond delay="0"/>
                                          </p:stCondLst>
                                        </p:cTn>
                                        <p:tgtEl>
                                          <p:spTgt spid="30"/>
                                        </p:tgtEl>
                                        <p:attrNameLst>
                                          <p:attrName>style.visibility</p:attrName>
                                        </p:attrNameLst>
                                      </p:cBhvr>
                                      <p:to>
                                        <p:strVal val="visible"/>
                                      </p:to>
                                    </p:set>
                                    <p:animEffect transition="in" filter="fade">
                                      <p:cBhvr>
                                        <p:cTn id="132" dur="500"/>
                                        <p:tgtEl>
                                          <p:spTgt spid="30"/>
                                        </p:tgtEl>
                                      </p:cBhvr>
                                    </p:animEffect>
                                  </p:childTnLst>
                                </p:cTn>
                              </p:par>
                              <p:par>
                                <p:cTn id="133" presetID="42" presetClass="path" presetSubtype="0" decel="100000" fill="hold" grpId="1" nodeType="withEffect">
                                  <p:stCondLst>
                                    <p:cond delay="100"/>
                                  </p:stCondLst>
                                  <p:childTnLst>
                                    <p:animMotion origin="layout" path="M 3.54167E-6 -3.7037E-6 L 3.54167E-6 0.03542 " pathEditMode="relative" rAng="0" ptsTypes="AA">
                                      <p:cBhvr>
                                        <p:cTn id="134" dur="700" spd="-100000" fill="hold"/>
                                        <p:tgtEl>
                                          <p:spTgt spid="30"/>
                                        </p:tgtEl>
                                        <p:attrNameLst>
                                          <p:attrName>ppt_x</p:attrName>
                                          <p:attrName>ppt_y</p:attrName>
                                        </p:attrNameLst>
                                      </p:cBhvr>
                                      <p:rCtr x="0" y="1759"/>
                                    </p:animMotion>
                                  </p:childTnLst>
                                </p:cTn>
                              </p:par>
                              <p:par>
                                <p:cTn id="135" presetID="10" presetClass="entr" presetSubtype="0" fill="hold" nodeType="withEffect">
                                  <p:stCondLst>
                                    <p:cond delay="100"/>
                                  </p:stCondLst>
                                  <p:childTnLst>
                                    <p:set>
                                      <p:cBhvr>
                                        <p:cTn id="136" dur="1" fill="hold">
                                          <p:stCondLst>
                                            <p:cond delay="0"/>
                                          </p:stCondLst>
                                        </p:cTn>
                                        <p:tgtEl>
                                          <p:spTgt spid="80"/>
                                        </p:tgtEl>
                                        <p:attrNameLst>
                                          <p:attrName>style.visibility</p:attrName>
                                        </p:attrNameLst>
                                      </p:cBhvr>
                                      <p:to>
                                        <p:strVal val="visible"/>
                                      </p:to>
                                    </p:set>
                                    <p:animEffect transition="in" filter="fade">
                                      <p:cBhvr>
                                        <p:cTn id="137" dur="500"/>
                                        <p:tgtEl>
                                          <p:spTgt spid="80"/>
                                        </p:tgtEl>
                                      </p:cBhvr>
                                    </p:animEffect>
                                  </p:childTnLst>
                                </p:cTn>
                              </p:par>
                              <p:par>
                                <p:cTn id="138" presetID="42" presetClass="path" presetSubtype="0" decel="100000" fill="hold" nodeType="withEffect">
                                  <p:stCondLst>
                                    <p:cond delay="100"/>
                                  </p:stCondLst>
                                  <p:childTnLst>
                                    <p:animMotion origin="layout" path="M 3.54167E-6 -3.7037E-6 L 3.54167E-6 0.03542 " pathEditMode="relative" rAng="0" ptsTypes="AA">
                                      <p:cBhvr>
                                        <p:cTn id="139" dur="700" spd="-100000" fill="hold"/>
                                        <p:tgtEl>
                                          <p:spTgt spid="80"/>
                                        </p:tgtEl>
                                        <p:attrNameLst>
                                          <p:attrName>ppt_x</p:attrName>
                                          <p:attrName>ppt_y</p:attrName>
                                        </p:attrNameLst>
                                      </p:cBhvr>
                                      <p:rCtr x="0" y="1759"/>
                                    </p:animMotion>
                                  </p:childTnLst>
                                </p:cTn>
                              </p:par>
                              <p:par>
                                <p:cTn id="140" presetID="10" presetClass="entr" presetSubtype="0" fill="hold" grpId="0" nodeType="withEffect">
                                  <p:stCondLst>
                                    <p:cond delay="100"/>
                                  </p:stCondLst>
                                  <p:childTnLst>
                                    <p:set>
                                      <p:cBhvr>
                                        <p:cTn id="141" dur="1" fill="hold">
                                          <p:stCondLst>
                                            <p:cond delay="0"/>
                                          </p:stCondLst>
                                        </p:cTn>
                                        <p:tgtEl>
                                          <p:spTgt spid="81"/>
                                        </p:tgtEl>
                                        <p:attrNameLst>
                                          <p:attrName>style.visibility</p:attrName>
                                        </p:attrNameLst>
                                      </p:cBhvr>
                                      <p:to>
                                        <p:strVal val="visible"/>
                                      </p:to>
                                    </p:set>
                                    <p:animEffect transition="in" filter="fade">
                                      <p:cBhvr>
                                        <p:cTn id="142" dur="500"/>
                                        <p:tgtEl>
                                          <p:spTgt spid="81"/>
                                        </p:tgtEl>
                                      </p:cBhvr>
                                    </p:animEffect>
                                  </p:childTnLst>
                                </p:cTn>
                              </p:par>
                              <p:par>
                                <p:cTn id="143" presetID="42" presetClass="path" presetSubtype="0" decel="100000" fill="hold" grpId="1" nodeType="withEffect">
                                  <p:stCondLst>
                                    <p:cond delay="100"/>
                                  </p:stCondLst>
                                  <p:childTnLst>
                                    <p:animMotion origin="layout" path="M 3.54167E-6 -3.7037E-6 L 3.54167E-6 0.03542 " pathEditMode="relative" rAng="0" ptsTypes="AA">
                                      <p:cBhvr>
                                        <p:cTn id="144" dur="700" spd="-100000" fill="hold"/>
                                        <p:tgtEl>
                                          <p:spTgt spid="81"/>
                                        </p:tgtEl>
                                        <p:attrNameLst>
                                          <p:attrName>ppt_x</p:attrName>
                                          <p:attrName>ppt_y</p:attrName>
                                        </p:attrNameLst>
                                      </p:cBhvr>
                                      <p:rCtr x="0" y="1759"/>
                                    </p:animMotion>
                                  </p:childTnLst>
                                </p:cTn>
                              </p:par>
                              <p:par>
                                <p:cTn id="145" presetID="10" presetClass="entr" presetSubtype="0" fill="hold" grpId="0" nodeType="withEffect">
                                  <p:stCondLst>
                                    <p:cond delay="100"/>
                                  </p:stCondLst>
                                  <p:childTnLst>
                                    <p:set>
                                      <p:cBhvr>
                                        <p:cTn id="146" dur="1" fill="hold">
                                          <p:stCondLst>
                                            <p:cond delay="0"/>
                                          </p:stCondLst>
                                        </p:cTn>
                                        <p:tgtEl>
                                          <p:spTgt spid="21"/>
                                        </p:tgtEl>
                                        <p:attrNameLst>
                                          <p:attrName>style.visibility</p:attrName>
                                        </p:attrNameLst>
                                      </p:cBhvr>
                                      <p:to>
                                        <p:strVal val="visible"/>
                                      </p:to>
                                    </p:set>
                                    <p:animEffect transition="in" filter="fade">
                                      <p:cBhvr>
                                        <p:cTn id="147" dur="500"/>
                                        <p:tgtEl>
                                          <p:spTgt spid="21"/>
                                        </p:tgtEl>
                                      </p:cBhvr>
                                    </p:animEffect>
                                  </p:childTnLst>
                                </p:cTn>
                              </p:par>
                              <p:par>
                                <p:cTn id="148" presetID="42" presetClass="path" presetSubtype="0" decel="100000" fill="hold" grpId="1" nodeType="withEffect">
                                  <p:stCondLst>
                                    <p:cond delay="100"/>
                                  </p:stCondLst>
                                  <p:childTnLst>
                                    <p:animMotion origin="layout" path="M 3.54167E-6 -3.7037E-6 L 3.54167E-6 0.03542 " pathEditMode="relative" rAng="0" ptsTypes="AA">
                                      <p:cBhvr>
                                        <p:cTn id="149" dur="700" spd="-100000" fill="hold"/>
                                        <p:tgtEl>
                                          <p:spTgt spid="21"/>
                                        </p:tgtEl>
                                        <p:attrNameLst>
                                          <p:attrName>ppt_x</p:attrName>
                                          <p:attrName>ppt_y</p:attrName>
                                        </p:attrNameLst>
                                      </p:cBhvr>
                                      <p:rCtr x="0" y="1759"/>
                                    </p:animMotion>
                                  </p:childTnLst>
                                </p:cTn>
                              </p:par>
                              <p:par>
                                <p:cTn id="150" presetID="10" presetClass="entr" presetSubtype="0" fill="hold" nodeType="withEffect">
                                  <p:stCondLst>
                                    <p:cond delay="100"/>
                                  </p:stCondLst>
                                  <p:childTnLst>
                                    <p:set>
                                      <p:cBhvr>
                                        <p:cTn id="151" dur="1" fill="hold">
                                          <p:stCondLst>
                                            <p:cond delay="0"/>
                                          </p:stCondLst>
                                        </p:cTn>
                                        <p:tgtEl>
                                          <p:spTgt spid="15"/>
                                        </p:tgtEl>
                                        <p:attrNameLst>
                                          <p:attrName>style.visibility</p:attrName>
                                        </p:attrNameLst>
                                      </p:cBhvr>
                                      <p:to>
                                        <p:strVal val="visible"/>
                                      </p:to>
                                    </p:set>
                                    <p:animEffect transition="in" filter="fade">
                                      <p:cBhvr>
                                        <p:cTn id="152" dur="500"/>
                                        <p:tgtEl>
                                          <p:spTgt spid="15"/>
                                        </p:tgtEl>
                                      </p:cBhvr>
                                    </p:animEffect>
                                  </p:childTnLst>
                                </p:cTn>
                              </p:par>
                              <p:par>
                                <p:cTn id="153" presetID="42" presetClass="path" presetSubtype="0" decel="100000" fill="hold" nodeType="withEffect">
                                  <p:stCondLst>
                                    <p:cond delay="100"/>
                                  </p:stCondLst>
                                  <p:childTnLst>
                                    <p:animMotion origin="layout" path="M 3.54167E-6 -3.7037E-6 L 3.54167E-6 0.03542 " pathEditMode="relative" rAng="0" ptsTypes="AA">
                                      <p:cBhvr>
                                        <p:cTn id="154" dur="700" spd="-100000" fill="hold"/>
                                        <p:tgtEl>
                                          <p:spTgt spid="15"/>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6" grpId="0" animBg="1"/>
      <p:bldP spid="6" grpId="1" animBg="1"/>
      <p:bldP spid="14" grpId="0" animBg="1"/>
      <p:bldP spid="14" grpId="1" animBg="1"/>
      <p:bldP spid="16" grpId="0"/>
      <p:bldP spid="16" grpId="1"/>
      <p:bldP spid="21" grpId="0"/>
      <p:bldP spid="21" grpId="1"/>
      <p:bldP spid="23" grpId="0"/>
      <p:bldP spid="23" grpId="1"/>
      <p:bldP spid="36" grpId="0"/>
      <p:bldP spid="36" grpId="1"/>
      <p:bldP spid="24" grpId="0" animBg="1"/>
      <p:bldP spid="24" grpId="1" animBg="1"/>
      <p:bldP spid="40" grpId="0"/>
      <p:bldP spid="40" grpId="1"/>
      <p:bldP spid="42" grpId="0"/>
      <p:bldP spid="42" grpId="1"/>
      <p:bldP spid="29" grpId="0"/>
      <p:bldP spid="29" grpId="1"/>
      <p:bldP spid="18" grpId="0" animBg="1"/>
      <p:bldP spid="18" grpId="1" animBg="1"/>
      <p:bldP spid="59" grpId="0" animBg="1"/>
      <p:bldP spid="59" grpId="1" animBg="1"/>
      <p:bldP spid="69" grpId="0"/>
      <p:bldP spid="69" grpId="1"/>
      <p:bldP spid="73" grpId="0"/>
      <p:bldP spid="73" grpId="1"/>
      <p:bldP spid="61" grpId="0" animBg="1"/>
      <p:bldP spid="61" grpId="1" animBg="1"/>
      <p:bldP spid="71" grpId="0"/>
      <p:bldP spid="71" grpId="1"/>
      <p:bldP spid="76" grpId="0"/>
      <p:bldP spid="76" grpId="1"/>
      <p:bldP spid="63" grpId="0" animBg="1"/>
      <p:bldP spid="63" grpId="1" animBg="1"/>
      <p:bldP spid="30" grpId="0"/>
      <p:bldP spid="30" grpId="1"/>
      <p:bldP spid="81" grpId="0"/>
      <p:bldP spid="81" grpId="1"/>
      <p:bldP spid="35" grpId="0"/>
      <p:bldP spid="35" grpId="1"/>
      <p:bldP spid="37" grpId="0"/>
      <p:bldP spid="37"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893AF-992C-0B1B-0051-04BFE7FDB84E}"/>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CB7B836-6E1D-3CF5-50C4-0CCA3120575E}"/>
              </a:ext>
            </a:extLst>
          </p:cNvPr>
          <p:cNvSpPr>
            <a:spLocks noGrp="1"/>
          </p:cNvSpPr>
          <p:nvPr>
            <p:ph type="title"/>
          </p:nvPr>
        </p:nvSpPr>
        <p:spPr>
          <a:xfrm>
            <a:off x="810000" y="447188"/>
            <a:ext cx="10571998" cy="707886"/>
          </a:xfrm>
          <a:noFill/>
          <a:ln/>
          <a:extLst>
            <a:ext uri="{909E8E84-426E-40DD-AFC4-6F175D3DCCD1}">
              <a14:hiddenFill xmlns:a14="http://schemas.microsoft.com/office/drawing/2010/main">
                <a:solidFill>
                  <a:srgbClr val="FFFFFF"/>
                </a:solidFill>
              </a14:hiddenFill>
            </a:ext>
          </a:extLst>
        </p:spPr>
        <p:txBody>
          <a:bodyPr wrap="square" anchor="t" anchorCtr="0">
            <a:spAutoFit/>
          </a:bodyPr>
          <a:lstStyle/>
          <a:p>
            <a:r>
              <a:rPr lang="en-US" dirty="0">
                <a:solidFill>
                  <a:schemeClr val="bg1"/>
                </a:solidFill>
              </a:rPr>
              <a:t>Agentic Pattern  - Memory</a:t>
            </a:r>
          </a:p>
        </p:txBody>
      </p:sp>
      <p:sp>
        <p:nvSpPr>
          <p:cNvPr id="130" name="TextBox 129">
            <a:extLst>
              <a:ext uri="{FF2B5EF4-FFF2-40B4-BE49-F238E27FC236}">
                <a16:creationId xmlns:a16="http://schemas.microsoft.com/office/drawing/2014/main" id="{711C128B-854F-4EBC-05AA-CCFF5E9849BE}"/>
              </a:ext>
            </a:extLst>
          </p:cNvPr>
          <p:cNvSpPr txBox="1"/>
          <p:nvPr/>
        </p:nvSpPr>
        <p:spPr>
          <a:xfrm>
            <a:off x="381620" y="2027922"/>
            <a:ext cx="3878962" cy="4411464"/>
          </a:xfrm>
          <a:prstGeom prst="rect">
            <a:avLst/>
          </a:prstGeom>
          <a:noFill/>
        </p:spPr>
        <p:txBody>
          <a:bodyPr wrap="square" lIns="0" tIns="0" rIns="0" bIns="0">
            <a:spAutoFit/>
          </a:bodyPr>
          <a:lstStyle/>
          <a:p>
            <a:pPr marL="0" marR="0" lvl="0" indent="0" algn="l" defTabSz="914367" rtl="0" eaLnBrk="1" fontAlgn="base" latinLnBrk="0" hangingPunct="1">
              <a:lnSpc>
                <a:spcPct val="100000"/>
              </a:lnSpc>
              <a:spcBef>
                <a:spcPts val="600"/>
              </a:spcBef>
              <a:spcAft>
                <a:spcPts val="0"/>
              </a:spcAft>
              <a:buClrTx/>
              <a:buSzPct val="90000"/>
              <a:buFontTx/>
              <a:buNone/>
              <a:tabLst/>
              <a:defRPr/>
            </a:pPr>
            <a:r>
              <a:rPr kumimoji="0" lang="en-US" sz="20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Short Term</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Access steps info in</a:t>
            </a:r>
            <a:br>
              <a:rPr kumimoji="0" lang="en-US" sz="1800" b="0" i="0" u="none" strike="noStrike" kern="1200" cap="none" spc="0" normalizeH="0" baseline="0" noProof="0">
                <a:ln>
                  <a:noFill/>
                </a:ln>
                <a:solidFill>
                  <a:srgbClr val="FFFFFF"/>
                </a:solidFill>
                <a:effectLst/>
                <a:uLnTx/>
                <a:uFillTx/>
                <a:latin typeface="Segoe UI"/>
                <a:ea typeface="+mn-ea"/>
                <a:cs typeface="+mn-cs"/>
              </a:rPr>
            </a:br>
            <a:r>
              <a:rPr kumimoji="0" lang="en-US" sz="1800" b="0" i="0" u="none" strike="noStrike" kern="1200" cap="none" spc="0" normalizeH="0" baseline="0" noProof="0">
                <a:ln>
                  <a:noFill/>
                </a:ln>
                <a:solidFill>
                  <a:srgbClr val="FFFFFF"/>
                </a:solidFill>
                <a:effectLst/>
                <a:uLnTx/>
                <a:uFillTx/>
                <a:latin typeface="Segoe UI"/>
                <a:ea typeface="+mn-ea"/>
                <a:cs typeface="+mn-cs"/>
              </a:rPr>
              <a:t>one loop iteration</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Shared state context</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Chat history</a:t>
            </a:r>
          </a:p>
          <a:p>
            <a:pPr marL="0" marR="0" lvl="0" indent="0" algn="l" defTabSz="914367" rtl="0" eaLnBrk="1" fontAlgn="base" latinLnBrk="0" hangingPunct="1">
              <a:lnSpc>
                <a:spcPct val="100000"/>
              </a:lnSpc>
              <a:spcBef>
                <a:spcPts val="1600"/>
              </a:spcBef>
              <a:spcAft>
                <a:spcPts val="0"/>
              </a:spcAft>
              <a:buClrTx/>
              <a:buSzPct val="90000"/>
              <a:buFontTx/>
              <a:buNone/>
              <a:tabLst/>
              <a:defRPr/>
            </a:pPr>
            <a:r>
              <a:rPr kumimoji="0" lang="en-US" sz="20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Long Term</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Access steps info in long</a:t>
            </a:r>
            <a:br>
              <a:rPr kumimoji="0" lang="en-US" sz="1800" b="0" i="0" u="none" strike="noStrike" kern="1200" cap="none" spc="0" normalizeH="0" baseline="0" noProof="0">
                <a:ln>
                  <a:noFill/>
                </a:ln>
                <a:solidFill>
                  <a:srgbClr val="FFFFFF"/>
                </a:solidFill>
                <a:effectLst/>
                <a:uLnTx/>
                <a:uFillTx/>
                <a:latin typeface="Segoe UI"/>
                <a:ea typeface="+mn-ea"/>
                <a:cs typeface="+mn-cs"/>
              </a:rPr>
            </a:br>
            <a:r>
              <a:rPr kumimoji="0" lang="en-US" sz="1800" b="0" i="0" u="none" strike="noStrike" kern="1200" cap="none" spc="0" normalizeH="0" baseline="0" noProof="0">
                <a:ln>
                  <a:noFill/>
                </a:ln>
                <a:solidFill>
                  <a:srgbClr val="FFFFFF"/>
                </a:solidFill>
                <a:effectLst/>
                <a:uLnTx/>
                <a:uFillTx/>
                <a:latin typeface="Segoe UI"/>
                <a:ea typeface="+mn-ea"/>
                <a:cs typeface="+mn-cs"/>
              </a:rPr>
              <a:t>running conversation</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State persistence</a:t>
            </a:r>
          </a:p>
          <a:p>
            <a:pPr marL="0" marR="0" lvl="0" indent="0" algn="l" defTabSz="914367" rtl="0" eaLnBrk="1" fontAlgn="base" latinLnBrk="0" hangingPunct="1">
              <a:lnSpc>
                <a:spcPct val="100000"/>
              </a:lnSpc>
              <a:spcBef>
                <a:spcPts val="1600"/>
              </a:spcBef>
              <a:spcAft>
                <a:spcPts val="0"/>
              </a:spcAft>
              <a:buClrTx/>
              <a:buSzPct val="90000"/>
              <a:buFontTx/>
              <a:buNone/>
              <a:tabLst/>
              <a:defRPr/>
            </a:pPr>
            <a:r>
              <a:rPr kumimoji="0" lang="en-US" sz="20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Conversation History Truncation</a:t>
            </a:r>
            <a:endParaRPr kumimoji="0" lang="en-US" sz="1800" b="0" i="0" u="none" strike="noStrike" kern="1200" cap="none" spc="0" normalizeH="0" baseline="0" noProof="0">
              <a:ln>
                <a:noFill/>
              </a:ln>
              <a:solidFill>
                <a:srgbClr val="FFFFFF"/>
              </a:solidFill>
              <a:effectLst/>
              <a:uLnTx/>
              <a:uFillTx/>
              <a:latin typeface="Segoe UI"/>
              <a:ea typeface="+mn-ea"/>
              <a:cs typeface="+mn-cs"/>
            </a:endParaRP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Trim by tokens</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Trim by message count</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a:ea typeface="+mn-ea"/>
                <a:cs typeface="+mn-cs"/>
              </a:rPr>
              <a:t>Trim + summary (LLM call required) </a:t>
            </a:r>
          </a:p>
        </p:txBody>
      </p:sp>
      <p:sp>
        <p:nvSpPr>
          <p:cNvPr id="132" name="TextBox 131">
            <a:extLst>
              <a:ext uri="{FF2B5EF4-FFF2-40B4-BE49-F238E27FC236}">
                <a16:creationId xmlns:a16="http://schemas.microsoft.com/office/drawing/2014/main" id="{B8A5E57C-112F-BF6C-9840-F239437E0DF9}"/>
              </a:ext>
            </a:extLst>
          </p:cNvPr>
          <p:cNvSpPr txBox="1">
            <a:spLocks/>
          </p:cNvSpPr>
          <p:nvPr/>
        </p:nvSpPr>
        <p:spPr>
          <a:xfrm>
            <a:off x="4929324" y="2131064"/>
            <a:ext cx="2901037" cy="369332"/>
          </a:xfrm>
          <a:prstGeom prst="rect">
            <a:avLst/>
          </a:prstGeom>
        </p:spPr>
        <p:txBody>
          <a:bodyPr vert="horz" wrap="square" lIns="0" tIns="0" rIns="0" bIns="0" rtlCol="0" anchor="t" anchorCtr="0">
            <a:noAutofit/>
          </a:bodyPr>
          <a:lstStyle>
            <a:lvl1pPr marL="228600" marR="0" lvl="0" indent="-228600" defTabSz="932742" fontAlgn="auto">
              <a:lnSpc>
                <a:spcPct val="100000"/>
              </a:lnSpc>
              <a:spcBef>
                <a:spcPct val="20000"/>
              </a:spcBef>
              <a:spcAft>
                <a:spcPts val="0"/>
              </a:spcAft>
              <a:buClrTx/>
              <a:buSzPct val="90000"/>
              <a:buFont typeface="Wingdings" panose="05000000000000000000" pitchFamily="2" charset="2"/>
              <a:buChar char=""/>
              <a:tabLst/>
              <a:defRPr sz="2800" spc="0" baseline="0">
                <a:cs typeface="Segoe UI" panose="020B0502040204020203" pitchFamily="34" charset="0"/>
              </a:defRPr>
            </a:lvl1pPr>
            <a:lvl2pPr marL="457200" marR="0" lvl="1" indent="-228600" defTabSz="932742" fontAlgn="auto">
              <a:lnSpc>
                <a:spcPct val="100000"/>
              </a:lnSpc>
              <a:spcBef>
                <a:spcPct val="20000"/>
              </a:spcBef>
              <a:spcAft>
                <a:spcPts val="0"/>
              </a:spcAft>
              <a:buClrTx/>
              <a:buSzPct val="90000"/>
              <a:buFont typeface="Wingdings" panose="05000000000000000000" pitchFamily="2" charset="2"/>
              <a:buChar char=""/>
              <a:tabLst/>
              <a:defRPr sz="2000" spc="0" baseline="0"/>
            </a:lvl2pPr>
            <a:lvl3pPr marL="657225" marR="0" lvl="2"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lvl="3"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lvl="4"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rPr>
              <a:t>First Chat Session</a:t>
            </a:r>
          </a:p>
        </p:txBody>
      </p:sp>
      <p:sp>
        <p:nvSpPr>
          <p:cNvPr id="133" name="TextBox 132">
            <a:extLst>
              <a:ext uri="{FF2B5EF4-FFF2-40B4-BE49-F238E27FC236}">
                <a16:creationId xmlns:a16="http://schemas.microsoft.com/office/drawing/2014/main" id="{A7707257-70CD-B811-0572-7049E252EFCC}"/>
              </a:ext>
            </a:extLst>
          </p:cNvPr>
          <p:cNvSpPr txBox="1">
            <a:spLocks/>
          </p:cNvSpPr>
          <p:nvPr/>
        </p:nvSpPr>
        <p:spPr>
          <a:xfrm>
            <a:off x="8499102" y="2131064"/>
            <a:ext cx="2901037" cy="369332"/>
          </a:xfrm>
          <a:prstGeom prst="rect">
            <a:avLst/>
          </a:prstGeom>
        </p:spPr>
        <p:txBody>
          <a:bodyPr vert="horz" wrap="square" lIns="0" tIns="0" rIns="0" bIns="0" rtlCol="0" anchor="t" anchorCtr="0">
            <a:noAutofit/>
          </a:bodyPr>
          <a:lstStyle>
            <a:lvl1pPr marL="228600" marR="0" lvl="0" indent="-228600" defTabSz="932742" fontAlgn="auto">
              <a:lnSpc>
                <a:spcPct val="100000"/>
              </a:lnSpc>
              <a:spcBef>
                <a:spcPct val="20000"/>
              </a:spcBef>
              <a:spcAft>
                <a:spcPts val="0"/>
              </a:spcAft>
              <a:buClrTx/>
              <a:buSzPct val="90000"/>
              <a:buFont typeface="Wingdings" panose="05000000000000000000" pitchFamily="2" charset="2"/>
              <a:buChar char=""/>
              <a:tabLst/>
              <a:defRPr sz="2800" spc="0" baseline="0">
                <a:cs typeface="Segoe UI" panose="020B0502040204020203" pitchFamily="34" charset="0"/>
              </a:defRPr>
            </a:lvl1pPr>
            <a:lvl2pPr marL="457200" marR="0" lvl="1" indent="-228600" defTabSz="932742" fontAlgn="auto">
              <a:lnSpc>
                <a:spcPct val="100000"/>
              </a:lnSpc>
              <a:spcBef>
                <a:spcPct val="20000"/>
              </a:spcBef>
              <a:spcAft>
                <a:spcPts val="0"/>
              </a:spcAft>
              <a:buClrTx/>
              <a:buSzPct val="90000"/>
              <a:buFont typeface="Wingdings" panose="05000000000000000000" pitchFamily="2" charset="2"/>
              <a:buChar char=""/>
              <a:tabLst/>
              <a:defRPr sz="2000" spc="0" baseline="0"/>
            </a:lvl2pPr>
            <a:lvl3pPr marL="657225" marR="0" lvl="2"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lvl="3"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lvl="4"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rPr>
              <a:t>Second Chat Session</a:t>
            </a:r>
          </a:p>
        </p:txBody>
      </p:sp>
      <p:sp>
        <p:nvSpPr>
          <p:cNvPr id="134" name="Oval 133">
            <a:extLst>
              <a:ext uri="{FF2B5EF4-FFF2-40B4-BE49-F238E27FC236}">
                <a16:creationId xmlns:a16="http://schemas.microsoft.com/office/drawing/2014/main" id="{1EDE23EB-DD7F-6A6C-8A10-3D775B142923}"/>
              </a:ext>
              <a:ext uri="{C183D7F6-B498-43B3-948B-1728B52AA6E4}">
                <adec:decorative xmlns:adec="http://schemas.microsoft.com/office/drawing/2017/decorative" val="1"/>
              </a:ext>
            </a:extLst>
          </p:cNvPr>
          <p:cNvSpPr>
            <a:spLocks/>
          </p:cNvSpPr>
          <p:nvPr/>
        </p:nvSpPr>
        <p:spPr bwMode="auto">
          <a:xfrm>
            <a:off x="4929324" y="3447801"/>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35" name="Graphic 35">
            <a:extLst>
              <a:ext uri="{FF2B5EF4-FFF2-40B4-BE49-F238E27FC236}">
                <a16:creationId xmlns:a16="http://schemas.microsoft.com/office/drawing/2014/main" id="{374FC1E0-3A68-EDCC-57B0-B18798988A3C}"/>
              </a:ext>
              <a:ext uri="{C183D7F6-B498-43B3-948B-1728B52AA6E4}">
                <adec:decorative xmlns:adec="http://schemas.microsoft.com/office/drawing/2017/decorative" val="1"/>
              </a:ext>
            </a:extLst>
          </p:cNvPr>
          <p:cNvSpPr/>
          <p:nvPr/>
        </p:nvSpPr>
        <p:spPr>
          <a:xfrm>
            <a:off x="5133794" y="3626158"/>
            <a:ext cx="209182" cy="261409"/>
          </a:xfrm>
          <a:custGeom>
            <a:avLst/>
            <a:gdLst>
              <a:gd name="connsiteX0" fmla="*/ 465699 w 541899"/>
              <a:gd name="connsiteY0" fmla="*/ 406264 h 677196"/>
              <a:gd name="connsiteX1" fmla="*/ 541899 w 541899"/>
              <a:gd name="connsiteY1" fmla="*/ 482396 h 677196"/>
              <a:gd name="connsiteX2" fmla="*/ 541899 w 541899"/>
              <a:gd name="connsiteY2" fmla="*/ 482430 h 677196"/>
              <a:gd name="connsiteX3" fmla="*/ 541899 w 541899"/>
              <a:gd name="connsiteY3" fmla="*/ 513519 h 677196"/>
              <a:gd name="connsiteX4" fmla="*/ 524526 w 541899"/>
              <a:gd name="connsiteY4" fmla="*/ 567672 h 677196"/>
              <a:gd name="connsiteX5" fmla="*/ 270831 w 541899"/>
              <a:gd name="connsiteY5" fmla="*/ 677196 h 677196"/>
              <a:gd name="connsiteX6" fmla="*/ 17272 w 541899"/>
              <a:gd name="connsiteY6" fmla="*/ 567570 h 677196"/>
              <a:gd name="connsiteX7" fmla="*/ 0 w 541899"/>
              <a:gd name="connsiteY7" fmla="*/ 513553 h 677196"/>
              <a:gd name="connsiteX8" fmla="*/ 0 w 541899"/>
              <a:gd name="connsiteY8" fmla="*/ 482396 h 677196"/>
              <a:gd name="connsiteX9" fmla="*/ 76132 w 541899"/>
              <a:gd name="connsiteY9" fmla="*/ 406196 h 677196"/>
              <a:gd name="connsiteX10" fmla="*/ 76166 w 541899"/>
              <a:gd name="connsiteY10" fmla="*/ 406196 h 677196"/>
              <a:gd name="connsiteX11" fmla="*/ 465666 w 541899"/>
              <a:gd name="connsiteY11" fmla="*/ 406196 h 677196"/>
              <a:gd name="connsiteX12" fmla="*/ 270831 w 541899"/>
              <a:gd name="connsiteY12" fmla="*/ 0 h 677196"/>
              <a:gd name="connsiteX13" fmla="*/ 440164 w 541899"/>
              <a:gd name="connsiteY13" fmla="*/ 169333 h 677196"/>
              <a:gd name="connsiteX14" fmla="*/ 270831 w 541899"/>
              <a:gd name="connsiteY14" fmla="*/ 338666 h 677196"/>
              <a:gd name="connsiteX15" fmla="*/ 101498 w 541899"/>
              <a:gd name="connsiteY15" fmla="*/ 169333 h 677196"/>
              <a:gd name="connsiteX16" fmla="*/ 270831 w 541899"/>
              <a:gd name="connsiteY16" fmla="*/ 0 h 6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899" h="677196">
                <a:moveTo>
                  <a:pt x="465699" y="406264"/>
                </a:moveTo>
                <a:cubicBezTo>
                  <a:pt x="507765" y="406243"/>
                  <a:pt x="541879" y="440330"/>
                  <a:pt x="541899" y="482396"/>
                </a:cubicBezTo>
                <a:cubicBezTo>
                  <a:pt x="541899" y="482406"/>
                  <a:pt x="541899" y="482419"/>
                  <a:pt x="541899" y="482430"/>
                </a:cubicBezTo>
                <a:lnTo>
                  <a:pt x="541899" y="513519"/>
                </a:lnTo>
                <a:cubicBezTo>
                  <a:pt x="541896" y="532938"/>
                  <a:pt x="535820" y="551873"/>
                  <a:pt x="524526" y="567672"/>
                </a:cubicBezTo>
                <a:cubicBezTo>
                  <a:pt x="472168" y="640925"/>
                  <a:pt x="386655" y="677196"/>
                  <a:pt x="270831" y="677196"/>
                </a:cubicBezTo>
                <a:cubicBezTo>
                  <a:pt x="154940" y="677196"/>
                  <a:pt x="69494" y="640891"/>
                  <a:pt x="17272" y="567570"/>
                </a:cubicBezTo>
                <a:cubicBezTo>
                  <a:pt x="6039" y="551798"/>
                  <a:pt x="2" y="532918"/>
                  <a:pt x="0" y="513553"/>
                </a:cubicBezTo>
                <a:lnTo>
                  <a:pt x="0" y="482396"/>
                </a:lnTo>
                <a:cubicBezTo>
                  <a:pt x="-19" y="440330"/>
                  <a:pt x="34067" y="406216"/>
                  <a:pt x="76132" y="406196"/>
                </a:cubicBezTo>
                <a:cubicBezTo>
                  <a:pt x="76143" y="406196"/>
                  <a:pt x="76155" y="406196"/>
                  <a:pt x="76166" y="406196"/>
                </a:cubicBezTo>
                <a:lnTo>
                  <a:pt x="465666" y="406196"/>
                </a:lnTo>
                <a:close/>
                <a:moveTo>
                  <a:pt x="270831" y="0"/>
                </a:moveTo>
                <a:cubicBezTo>
                  <a:pt x="364350" y="0"/>
                  <a:pt x="440164" y="75813"/>
                  <a:pt x="440164" y="169333"/>
                </a:cubicBezTo>
                <a:cubicBezTo>
                  <a:pt x="440164" y="262853"/>
                  <a:pt x="364350" y="338666"/>
                  <a:pt x="270831" y="338666"/>
                </a:cubicBezTo>
                <a:cubicBezTo>
                  <a:pt x="177311" y="338666"/>
                  <a:pt x="101498" y="262853"/>
                  <a:pt x="101498" y="169333"/>
                </a:cubicBezTo>
                <a:cubicBezTo>
                  <a:pt x="101498" y="75813"/>
                  <a:pt x="177311" y="0"/>
                  <a:pt x="270831" y="0"/>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36" name="TextBox 155">
            <a:extLst>
              <a:ext uri="{FF2B5EF4-FFF2-40B4-BE49-F238E27FC236}">
                <a16:creationId xmlns:a16="http://schemas.microsoft.com/office/drawing/2014/main" id="{14AFDDE1-1193-E67B-21B5-C1296A27657C}"/>
              </a:ext>
              <a:ext uri="{C183D7F6-B498-43B3-948B-1728B52AA6E4}">
                <adec:decorative xmlns:adec="http://schemas.microsoft.com/office/drawing/2017/decorative" val="1"/>
              </a:ext>
            </a:extLst>
          </p:cNvPr>
          <p:cNvSpPr txBox="1">
            <a:spLocks/>
          </p:cNvSpPr>
          <p:nvPr/>
        </p:nvSpPr>
        <p:spPr>
          <a:xfrm>
            <a:off x="4929324" y="2991179"/>
            <a:ext cx="618123"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User</a:t>
            </a:r>
          </a:p>
        </p:txBody>
      </p:sp>
      <p:sp>
        <p:nvSpPr>
          <p:cNvPr id="138" name="Oval 137">
            <a:extLst>
              <a:ext uri="{FF2B5EF4-FFF2-40B4-BE49-F238E27FC236}">
                <a16:creationId xmlns:a16="http://schemas.microsoft.com/office/drawing/2014/main" id="{02E92AFC-91CA-273C-B646-1AC1890B8D1B}"/>
              </a:ext>
              <a:ext uri="{C183D7F6-B498-43B3-948B-1728B52AA6E4}">
                <adec:decorative xmlns:adec="http://schemas.microsoft.com/office/drawing/2017/decorative" val="1"/>
              </a:ext>
            </a:extLst>
          </p:cNvPr>
          <p:cNvSpPr>
            <a:spLocks/>
          </p:cNvSpPr>
          <p:nvPr/>
        </p:nvSpPr>
        <p:spPr bwMode="auto">
          <a:xfrm>
            <a:off x="7212238" y="3447801"/>
            <a:ext cx="618123" cy="618123"/>
          </a:xfrm>
          <a:prstGeom prst="ellipse">
            <a:avLst/>
          </a:prstGeom>
          <a:gradFill>
            <a:gsLst>
              <a:gs pos="0">
                <a:srgbClr val="0078D4"/>
              </a:gs>
              <a:gs pos="80000">
                <a:srgbClr val="399A91"/>
              </a:gs>
            </a:gsLst>
            <a:path path="circle">
              <a:fillToRect l="100000" t="100000"/>
            </a:path>
          </a:gradFill>
        </p:spPr>
        <p:txBody>
          <a:bodyPr wrap="square" lIns="137160" tIns="0" rIns="0" bIns="18288" anchor="ctr">
            <a:noAutofit/>
          </a:bodyPr>
          <a:lstStyle/>
          <a:p>
            <a:pPr marL="0" marR="0" lvl="0" indent="0" algn="l" defTabSz="666598" rtl="0" eaLnBrk="1" fontAlgn="auto" latinLnBrk="0" hangingPunct="1">
              <a:lnSpc>
                <a:spcPct val="100000"/>
              </a:lnSpc>
              <a:spcBef>
                <a:spcPts val="0"/>
              </a:spcBef>
              <a:spcAft>
                <a:spcPts val="400"/>
              </a:spcAft>
              <a:buClrTx/>
              <a:buSzTx/>
              <a:buFontTx/>
              <a:buNone/>
              <a:tabLst/>
              <a:defRPr/>
            </a:pPr>
            <a:endParaRPr kumimoji="0" lang="en-US" sz="1800" b="1" i="0" u="none" strike="noStrike" kern="0" cap="none" spc="0" normalizeH="0" baseline="0" noProof="0">
              <a:ln>
                <a:noFill/>
              </a:ln>
              <a:solidFill>
                <a:srgbClr val="FFFFFF"/>
              </a:solidFill>
              <a:effectLst/>
              <a:uLnTx/>
              <a:uFillTx/>
              <a:latin typeface="Segoe UI Semibold" panose="020B0702040204020203" pitchFamily="34" charset="0"/>
              <a:ea typeface="+mn-ea"/>
              <a:cs typeface="Segoe UI Semibold" panose="020B0502040204020203" pitchFamily="34" charset="0"/>
            </a:endParaRPr>
          </a:p>
        </p:txBody>
      </p:sp>
      <p:sp>
        <p:nvSpPr>
          <p:cNvPr id="139" name="TextBox 155">
            <a:extLst>
              <a:ext uri="{FF2B5EF4-FFF2-40B4-BE49-F238E27FC236}">
                <a16:creationId xmlns:a16="http://schemas.microsoft.com/office/drawing/2014/main" id="{040AEF47-548C-BBC0-25CE-DB56C2CE2BEA}"/>
              </a:ext>
              <a:ext uri="{C183D7F6-B498-43B3-948B-1728B52AA6E4}">
                <adec:decorative xmlns:adec="http://schemas.microsoft.com/office/drawing/2017/decorative" val="1"/>
              </a:ext>
            </a:extLst>
          </p:cNvPr>
          <p:cNvSpPr txBox="1">
            <a:spLocks/>
          </p:cNvSpPr>
          <p:nvPr/>
        </p:nvSpPr>
        <p:spPr>
          <a:xfrm>
            <a:off x="7199538" y="2683403"/>
            <a:ext cx="618123" cy="615553"/>
          </a:xfrm>
          <a:prstGeom prst="rect">
            <a:avLst/>
          </a:prstGeom>
          <a:noFill/>
        </p:spPr>
        <p:txBody>
          <a:bodyPr wrap="square" lIns="0" tIns="0" rIns="0" bIns="0" rtlCol="0" anchor="ctr">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Chat</a:t>
            </a:r>
            <a:r>
              <a:rPr kumimoji="0" lang="ru-RU" sz="2000" b="0" i="0" u="none" strike="noStrike" kern="1200" cap="none" spc="0" normalizeH="0" baseline="0" noProof="0">
                <a:ln>
                  <a:noFill/>
                </a:ln>
                <a:solidFill>
                  <a:prstClr val="white"/>
                </a:solidFill>
                <a:effectLst/>
                <a:uLnTx/>
                <a:uFillTx/>
                <a:latin typeface="Segoe UI Semibold"/>
                <a:ea typeface="+mn-ea"/>
                <a:cs typeface="+mn-cs"/>
              </a:rPr>
              <a:t> </a:t>
            </a:r>
            <a:r>
              <a:rPr kumimoji="0" lang="en-US" sz="2000" b="0" i="0" u="none" strike="noStrike" kern="1200" cap="none" spc="0" normalizeH="0" baseline="0" noProof="0">
                <a:ln>
                  <a:noFill/>
                </a:ln>
                <a:solidFill>
                  <a:prstClr val="white"/>
                </a:solidFill>
                <a:effectLst/>
                <a:uLnTx/>
                <a:uFillTx/>
                <a:latin typeface="Segoe UI Semibold"/>
                <a:ea typeface="+mn-ea"/>
                <a:cs typeface="+mn-cs"/>
              </a:rPr>
              <a:t>App</a:t>
            </a:r>
          </a:p>
        </p:txBody>
      </p:sp>
      <p:sp>
        <p:nvSpPr>
          <p:cNvPr id="140" name="Graphic 52">
            <a:extLst>
              <a:ext uri="{FF2B5EF4-FFF2-40B4-BE49-F238E27FC236}">
                <a16:creationId xmlns:a16="http://schemas.microsoft.com/office/drawing/2014/main" id="{C0D6BD77-791A-A122-4774-AFDE018290E3}"/>
              </a:ext>
              <a:ext uri="{C183D7F6-B498-43B3-948B-1728B52AA6E4}">
                <adec:decorative xmlns:adec="http://schemas.microsoft.com/office/drawing/2017/decorative" val="1"/>
              </a:ext>
            </a:extLst>
          </p:cNvPr>
          <p:cNvSpPr/>
          <p:nvPr/>
        </p:nvSpPr>
        <p:spPr>
          <a:xfrm>
            <a:off x="7429087" y="3603176"/>
            <a:ext cx="184424" cy="307372"/>
          </a:xfrm>
          <a:custGeom>
            <a:avLst/>
            <a:gdLst>
              <a:gd name="connsiteX0" fmla="*/ 92869 w 114300"/>
              <a:gd name="connsiteY0" fmla="*/ 0 h 190500"/>
              <a:gd name="connsiteX1" fmla="*/ 114300 w 114300"/>
              <a:gd name="connsiteY1" fmla="*/ 21431 h 190500"/>
              <a:gd name="connsiteX2" fmla="*/ 114300 w 114300"/>
              <a:gd name="connsiteY2" fmla="*/ 169069 h 190500"/>
              <a:gd name="connsiteX3" fmla="*/ 92869 w 114300"/>
              <a:gd name="connsiteY3" fmla="*/ 190500 h 190500"/>
              <a:gd name="connsiteX4" fmla="*/ 21431 w 114300"/>
              <a:gd name="connsiteY4" fmla="*/ 190500 h 190500"/>
              <a:gd name="connsiteX5" fmla="*/ 0 w 114300"/>
              <a:gd name="connsiteY5" fmla="*/ 169069 h 190500"/>
              <a:gd name="connsiteX6" fmla="*/ 0 w 114300"/>
              <a:gd name="connsiteY6" fmla="*/ 21431 h 190500"/>
              <a:gd name="connsiteX7" fmla="*/ 21431 w 114300"/>
              <a:gd name="connsiteY7" fmla="*/ 0 h 190500"/>
              <a:gd name="connsiteX8" fmla="*/ 92869 w 114300"/>
              <a:gd name="connsiteY8" fmla="*/ 0 h 190500"/>
              <a:gd name="connsiteX9" fmla="*/ 69056 w 114300"/>
              <a:gd name="connsiteY9" fmla="*/ 152400 h 190500"/>
              <a:gd name="connsiteX10" fmla="*/ 45244 w 114300"/>
              <a:gd name="connsiteY10" fmla="*/ 152400 h 190500"/>
              <a:gd name="connsiteX11" fmla="*/ 38100 w 114300"/>
              <a:gd name="connsiteY11" fmla="*/ 159544 h 190500"/>
              <a:gd name="connsiteX12" fmla="*/ 45244 w 114300"/>
              <a:gd name="connsiteY12" fmla="*/ 166688 h 190500"/>
              <a:gd name="connsiteX13" fmla="*/ 69056 w 114300"/>
              <a:gd name="connsiteY13" fmla="*/ 166688 h 190500"/>
              <a:gd name="connsiteX14" fmla="*/ 76200 w 114300"/>
              <a:gd name="connsiteY14" fmla="*/ 159544 h 190500"/>
              <a:gd name="connsiteX15" fmla="*/ 69056 w 114300"/>
              <a:gd name="connsiteY15" fmla="*/ 15240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300" h="190500">
                <a:moveTo>
                  <a:pt x="92869" y="0"/>
                </a:moveTo>
                <a:cubicBezTo>
                  <a:pt x="104705" y="0"/>
                  <a:pt x="114300" y="9595"/>
                  <a:pt x="114300" y="21431"/>
                </a:cubicBezTo>
                <a:lnTo>
                  <a:pt x="114300" y="169069"/>
                </a:lnTo>
                <a:cubicBezTo>
                  <a:pt x="114300" y="180905"/>
                  <a:pt x="104705" y="190500"/>
                  <a:pt x="92869" y="190500"/>
                </a:cubicBezTo>
                <a:lnTo>
                  <a:pt x="21431" y="190500"/>
                </a:lnTo>
                <a:cubicBezTo>
                  <a:pt x="9595" y="190500"/>
                  <a:pt x="0" y="180905"/>
                  <a:pt x="0" y="169069"/>
                </a:cubicBezTo>
                <a:lnTo>
                  <a:pt x="0" y="21431"/>
                </a:lnTo>
                <a:cubicBezTo>
                  <a:pt x="0" y="9595"/>
                  <a:pt x="9595" y="0"/>
                  <a:pt x="21431" y="0"/>
                </a:cubicBezTo>
                <a:lnTo>
                  <a:pt x="92869" y="0"/>
                </a:lnTo>
                <a:close/>
                <a:moveTo>
                  <a:pt x="69056" y="152400"/>
                </a:moveTo>
                <a:lnTo>
                  <a:pt x="45244" y="152400"/>
                </a:lnTo>
                <a:cubicBezTo>
                  <a:pt x="41298" y="152400"/>
                  <a:pt x="38100" y="155599"/>
                  <a:pt x="38100" y="159544"/>
                </a:cubicBezTo>
                <a:cubicBezTo>
                  <a:pt x="38100" y="163489"/>
                  <a:pt x="41298" y="166688"/>
                  <a:pt x="45244" y="166688"/>
                </a:cubicBezTo>
                <a:lnTo>
                  <a:pt x="69056" y="166688"/>
                </a:lnTo>
                <a:cubicBezTo>
                  <a:pt x="73002" y="166688"/>
                  <a:pt x="76200" y="163489"/>
                  <a:pt x="76200" y="159544"/>
                </a:cubicBezTo>
                <a:cubicBezTo>
                  <a:pt x="76200" y="155599"/>
                  <a:pt x="73002" y="152400"/>
                  <a:pt x="69056" y="152400"/>
                </a:cubicBezTo>
                <a:close/>
              </a:path>
            </a:pathLst>
          </a:custGeom>
          <a:solidFill>
            <a:srgbClr val="FFFFFF"/>
          </a:solidFill>
          <a:ln w="12700">
            <a:noFill/>
            <a:headEnd type="none" w="med" len="med"/>
            <a:tailEnd type="none" w="med" len="med"/>
          </a:ln>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48" name="Oval 147">
            <a:extLst>
              <a:ext uri="{FF2B5EF4-FFF2-40B4-BE49-F238E27FC236}">
                <a16:creationId xmlns:a16="http://schemas.microsoft.com/office/drawing/2014/main" id="{1B323EDD-0445-584C-4ECF-3D45BC0AAF45}"/>
              </a:ext>
              <a:ext uri="{C183D7F6-B498-43B3-948B-1728B52AA6E4}">
                <adec:decorative xmlns:adec="http://schemas.microsoft.com/office/drawing/2017/decorative" val="1"/>
              </a:ext>
            </a:extLst>
          </p:cNvPr>
          <p:cNvSpPr>
            <a:spLocks/>
          </p:cNvSpPr>
          <p:nvPr/>
        </p:nvSpPr>
        <p:spPr bwMode="auto">
          <a:xfrm>
            <a:off x="6070781" y="5291135"/>
            <a:ext cx="618123" cy="618123"/>
          </a:xfrm>
          <a:prstGeom prst="ellipse">
            <a:avLst/>
          </a:prstGeom>
          <a:gradFill>
            <a:gsLst>
              <a:gs pos="0">
                <a:srgbClr val="FF5C39"/>
              </a:gs>
              <a:gs pos="80000">
                <a:srgbClr val="C03BC4"/>
              </a:gs>
            </a:gsLst>
            <a:path path="circle">
              <a:fillToRect l="100000" t="100000"/>
            </a:path>
          </a:gradFill>
        </p:spPr>
        <p:txBody>
          <a:bodyPr wrap="square" lIns="137160" tIns="0" rIns="0" bIns="18288" anchor="ctr">
            <a:noAutofit/>
          </a:bodyPr>
          <a:lstStyle/>
          <a:p>
            <a:pPr marL="0" marR="0" lvl="0" indent="0" algn="l" defTabSz="666598" rtl="0" eaLnBrk="1" fontAlgn="auto" latinLnBrk="0" hangingPunct="1">
              <a:lnSpc>
                <a:spcPct val="100000"/>
              </a:lnSpc>
              <a:spcBef>
                <a:spcPts val="0"/>
              </a:spcBef>
              <a:spcAft>
                <a:spcPts val="400"/>
              </a:spcAft>
              <a:buClrTx/>
              <a:buSzTx/>
              <a:buFontTx/>
              <a:buNone/>
              <a:tabLst/>
              <a:defRPr/>
            </a:pPr>
            <a:endParaRPr kumimoji="0" lang="en-US" sz="1800" b="1" i="0" u="none" strike="noStrike" kern="0" cap="none" spc="0" normalizeH="0" baseline="0" noProof="0">
              <a:ln>
                <a:noFill/>
              </a:ln>
              <a:solidFill>
                <a:srgbClr val="FFFFFF"/>
              </a:solidFill>
              <a:effectLst/>
              <a:uLnTx/>
              <a:uFillTx/>
              <a:latin typeface="Segoe UI Semibold" panose="020B0702040204020203" pitchFamily="34" charset="0"/>
              <a:ea typeface="+mn-ea"/>
              <a:cs typeface="Segoe UI Semibold" panose="020B0502040204020203" pitchFamily="34" charset="0"/>
            </a:endParaRPr>
          </a:p>
        </p:txBody>
      </p:sp>
      <p:sp>
        <p:nvSpPr>
          <p:cNvPr id="149" name="TextBox 155">
            <a:extLst>
              <a:ext uri="{FF2B5EF4-FFF2-40B4-BE49-F238E27FC236}">
                <a16:creationId xmlns:a16="http://schemas.microsoft.com/office/drawing/2014/main" id="{C48E9FC6-88D9-68A8-E936-F07F69DAFC1F}"/>
              </a:ext>
              <a:ext uri="{C183D7F6-B498-43B3-948B-1728B52AA6E4}">
                <adec:decorative xmlns:adec="http://schemas.microsoft.com/office/drawing/2017/decorative" val="1"/>
              </a:ext>
            </a:extLst>
          </p:cNvPr>
          <p:cNvSpPr txBox="1">
            <a:spLocks/>
          </p:cNvSpPr>
          <p:nvPr/>
        </p:nvSpPr>
        <p:spPr>
          <a:xfrm>
            <a:off x="5841629" y="6012637"/>
            <a:ext cx="1076428" cy="615553"/>
          </a:xfrm>
          <a:prstGeom prst="rect">
            <a:avLst/>
          </a:prstGeom>
          <a:noFill/>
        </p:spPr>
        <p:txBody>
          <a:bodyPr wrap="square" lIns="0" tIns="0" rIns="0" bIns="0" rtlCol="0" anchor="ctr">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Memory Store</a:t>
            </a:r>
          </a:p>
        </p:txBody>
      </p:sp>
      <p:sp>
        <p:nvSpPr>
          <p:cNvPr id="154" name="Graphic 152">
            <a:extLst>
              <a:ext uri="{FF2B5EF4-FFF2-40B4-BE49-F238E27FC236}">
                <a16:creationId xmlns:a16="http://schemas.microsoft.com/office/drawing/2014/main" id="{21016EC1-D1FB-FF7D-3BCB-3DC01C1BFD0D}"/>
              </a:ext>
              <a:ext uri="{C183D7F6-B498-43B3-948B-1728B52AA6E4}">
                <adec:decorative xmlns:adec="http://schemas.microsoft.com/office/drawing/2017/decorative" val="1"/>
              </a:ext>
            </a:extLst>
          </p:cNvPr>
          <p:cNvSpPr/>
          <p:nvPr/>
        </p:nvSpPr>
        <p:spPr>
          <a:xfrm>
            <a:off x="6245222" y="5431921"/>
            <a:ext cx="269240" cy="336550"/>
          </a:xfrm>
          <a:custGeom>
            <a:avLst/>
            <a:gdLst>
              <a:gd name="connsiteX0" fmla="*/ 76200 w 152400"/>
              <a:gd name="connsiteY0" fmla="*/ 76200 h 190500"/>
              <a:gd name="connsiteX1" fmla="*/ 152400 w 152400"/>
              <a:gd name="connsiteY1" fmla="*/ 38100 h 190500"/>
              <a:gd name="connsiteX2" fmla="*/ 76200 w 152400"/>
              <a:gd name="connsiteY2" fmla="*/ 0 h 190500"/>
              <a:gd name="connsiteX3" fmla="*/ 0 w 152400"/>
              <a:gd name="connsiteY3" fmla="*/ 38100 h 190500"/>
              <a:gd name="connsiteX4" fmla="*/ 76200 w 152400"/>
              <a:gd name="connsiteY4" fmla="*/ 76200 h 190500"/>
              <a:gd name="connsiteX5" fmla="*/ 136474 w 152400"/>
              <a:gd name="connsiteY5" fmla="*/ 77819 h 190500"/>
              <a:gd name="connsiteX6" fmla="*/ 152400 w 152400"/>
              <a:gd name="connsiteY6" fmla="*/ 67180 h 190500"/>
              <a:gd name="connsiteX7" fmla="*/ 152400 w 152400"/>
              <a:gd name="connsiteY7" fmla="*/ 152400 h 190500"/>
              <a:gd name="connsiteX8" fmla="*/ 76200 w 152400"/>
              <a:gd name="connsiteY8" fmla="*/ 190500 h 190500"/>
              <a:gd name="connsiteX9" fmla="*/ 0 w 152400"/>
              <a:gd name="connsiteY9" fmla="*/ 152400 h 190500"/>
              <a:gd name="connsiteX10" fmla="*/ 0 w 152400"/>
              <a:gd name="connsiteY10" fmla="*/ 67180 h 190500"/>
              <a:gd name="connsiteX11" fmla="*/ 15926 w 152400"/>
              <a:gd name="connsiteY11" fmla="*/ 77819 h 190500"/>
              <a:gd name="connsiteX12" fmla="*/ 76200 w 152400"/>
              <a:gd name="connsiteY12" fmla="*/ 90488 h 190500"/>
              <a:gd name="connsiteX13" fmla="*/ 136474 w 152400"/>
              <a:gd name="connsiteY13" fmla="*/ 77819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2400" h="190500">
                <a:moveTo>
                  <a:pt x="76200" y="76200"/>
                </a:moveTo>
                <a:cubicBezTo>
                  <a:pt x="118281" y="76200"/>
                  <a:pt x="152400" y="59150"/>
                  <a:pt x="152400" y="38100"/>
                </a:cubicBezTo>
                <a:cubicBezTo>
                  <a:pt x="152400" y="17050"/>
                  <a:pt x="118281" y="0"/>
                  <a:pt x="76200" y="0"/>
                </a:cubicBezTo>
                <a:cubicBezTo>
                  <a:pt x="34119" y="0"/>
                  <a:pt x="0" y="17050"/>
                  <a:pt x="0" y="38100"/>
                </a:cubicBezTo>
                <a:cubicBezTo>
                  <a:pt x="0" y="59150"/>
                  <a:pt x="34119" y="76200"/>
                  <a:pt x="76200" y="76200"/>
                </a:cubicBezTo>
                <a:close/>
                <a:moveTo>
                  <a:pt x="136474" y="77819"/>
                </a:moveTo>
                <a:cubicBezTo>
                  <a:pt x="142230" y="74993"/>
                  <a:pt x="147585" y="71415"/>
                  <a:pt x="152400" y="67180"/>
                </a:cubicBezTo>
                <a:lnTo>
                  <a:pt x="152400" y="152400"/>
                </a:lnTo>
                <a:cubicBezTo>
                  <a:pt x="152400" y="173450"/>
                  <a:pt x="118281" y="190500"/>
                  <a:pt x="76200" y="190500"/>
                </a:cubicBezTo>
                <a:cubicBezTo>
                  <a:pt x="34119" y="190500"/>
                  <a:pt x="0" y="173450"/>
                  <a:pt x="0" y="152400"/>
                </a:cubicBezTo>
                <a:lnTo>
                  <a:pt x="0" y="67180"/>
                </a:lnTo>
                <a:cubicBezTo>
                  <a:pt x="4815" y="71415"/>
                  <a:pt x="10170" y="74993"/>
                  <a:pt x="15926" y="77819"/>
                </a:cubicBezTo>
                <a:cubicBezTo>
                  <a:pt x="32099" y="85896"/>
                  <a:pt x="53416" y="90488"/>
                  <a:pt x="76200" y="90488"/>
                </a:cubicBezTo>
                <a:cubicBezTo>
                  <a:pt x="98984" y="90488"/>
                  <a:pt x="120301" y="85896"/>
                  <a:pt x="136474" y="77819"/>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63" name="Oval 162">
            <a:extLst>
              <a:ext uri="{FF2B5EF4-FFF2-40B4-BE49-F238E27FC236}">
                <a16:creationId xmlns:a16="http://schemas.microsoft.com/office/drawing/2014/main" id="{B0D7259A-F819-D3ED-7522-E48B25391590}"/>
              </a:ext>
              <a:ext uri="{C183D7F6-B498-43B3-948B-1728B52AA6E4}">
                <adec:decorative xmlns:adec="http://schemas.microsoft.com/office/drawing/2017/decorative" val="1"/>
              </a:ext>
            </a:extLst>
          </p:cNvPr>
          <p:cNvSpPr>
            <a:spLocks/>
          </p:cNvSpPr>
          <p:nvPr/>
        </p:nvSpPr>
        <p:spPr bwMode="auto">
          <a:xfrm>
            <a:off x="6070781" y="3447801"/>
            <a:ext cx="618123" cy="618123"/>
          </a:xfrm>
          <a:prstGeom prst="ellipse">
            <a:avLst/>
          </a:prstGeom>
          <a:solidFill>
            <a:schemeClr val="tx1"/>
          </a:soli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64" name="TextBox 155">
            <a:extLst>
              <a:ext uri="{FF2B5EF4-FFF2-40B4-BE49-F238E27FC236}">
                <a16:creationId xmlns:a16="http://schemas.microsoft.com/office/drawing/2014/main" id="{F6326AA5-C3A8-DDC1-BA51-7883C908E2BD}"/>
              </a:ext>
              <a:ext uri="{C183D7F6-B498-43B3-948B-1728B52AA6E4}">
                <adec:decorative xmlns:adec="http://schemas.microsoft.com/office/drawing/2017/decorative" val="1"/>
              </a:ext>
            </a:extLst>
          </p:cNvPr>
          <p:cNvSpPr txBox="1">
            <a:spLocks/>
          </p:cNvSpPr>
          <p:nvPr/>
        </p:nvSpPr>
        <p:spPr>
          <a:xfrm>
            <a:off x="4929324" y="4197878"/>
            <a:ext cx="1224533" cy="553998"/>
          </a:xfrm>
          <a:prstGeom prst="rect">
            <a:avLst/>
          </a:prstGeom>
          <a:noFill/>
        </p:spPr>
        <p:txBody>
          <a:bodyPr wrap="square" lIns="0" tIns="0" rIns="0" bIns="0" rtlCol="0">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mn-ea"/>
                <a:cs typeface="+mn-cs"/>
              </a:rPr>
              <a:t>Write to</a:t>
            </a:r>
            <a:br>
              <a:rPr kumimoji="0" lang="uk-UA" sz="1200" b="0" i="0" u="none" strike="noStrike" kern="1200" cap="none" spc="0" normalizeH="0" baseline="0" noProof="0">
                <a:ln>
                  <a:noFill/>
                </a:ln>
                <a:solidFill>
                  <a:prstClr val="white"/>
                </a:solidFill>
                <a:effectLst/>
                <a:uLnTx/>
                <a:uFillTx/>
                <a:latin typeface="Segoe UI"/>
                <a:ea typeface="+mn-ea"/>
                <a:cs typeface="+mn-cs"/>
              </a:rPr>
            </a:br>
            <a:r>
              <a:rPr kumimoji="0" lang="en-US" sz="1200" b="0" i="0" u="none" strike="noStrike" kern="1200" cap="none" spc="0" normalizeH="0" baseline="0" noProof="0">
                <a:ln>
                  <a:noFill/>
                </a:ln>
                <a:solidFill>
                  <a:prstClr val="white"/>
                </a:solidFill>
                <a:effectLst/>
                <a:uLnTx/>
                <a:uFillTx/>
                <a:latin typeface="Segoe UI"/>
                <a:ea typeface="+mn-ea"/>
                <a:cs typeface="+mn-cs"/>
              </a:rPr>
              <a:t>memory store, scoped to </a:t>
            </a:r>
            <a:r>
              <a:rPr kumimoji="0" lang="en-US" sz="1200" b="0" i="0" u="none" strike="noStrike" kern="1200" cap="none" spc="0" normalizeH="0" baseline="0" noProof="0" err="1">
                <a:ln>
                  <a:noFill/>
                </a:ln>
                <a:solidFill>
                  <a:prstClr val="white"/>
                </a:solidFill>
                <a:effectLst/>
                <a:uLnTx/>
                <a:uFillTx/>
                <a:latin typeface="Segoe UI"/>
                <a:ea typeface="+mn-ea"/>
                <a:cs typeface="+mn-cs"/>
              </a:rPr>
              <a:t>user_id</a:t>
            </a:r>
            <a:endParaRPr kumimoji="0" lang="en-US" sz="1200" b="0" i="0" u="none" strike="noStrike" kern="1200" cap="none" spc="0" normalizeH="0" baseline="0" noProof="0">
              <a:ln>
                <a:noFill/>
              </a:ln>
              <a:solidFill>
                <a:prstClr val="white"/>
              </a:solidFill>
              <a:effectLst/>
              <a:uLnTx/>
              <a:uFillTx/>
              <a:latin typeface="Segoe UI"/>
              <a:ea typeface="+mn-ea"/>
              <a:cs typeface="+mn-cs"/>
            </a:endParaRPr>
          </a:p>
        </p:txBody>
      </p:sp>
      <p:cxnSp>
        <p:nvCxnSpPr>
          <p:cNvPr id="165" name="Connettore 2 44">
            <a:extLst>
              <a:ext uri="{FF2B5EF4-FFF2-40B4-BE49-F238E27FC236}">
                <a16:creationId xmlns:a16="http://schemas.microsoft.com/office/drawing/2014/main" id="{DC0BE705-406C-EA69-6EF3-DC02836DDEBE}"/>
              </a:ext>
              <a:ext uri="{C183D7F6-B498-43B3-948B-1728B52AA6E4}">
                <adec:decorative xmlns:adec="http://schemas.microsoft.com/office/drawing/2017/decorative" val="1"/>
              </a:ext>
            </a:extLst>
          </p:cNvPr>
          <p:cNvCxnSpPr>
            <a:cxnSpLocks/>
          </p:cNvCxnSpPr>
          <p:nvPr/>
        </p:nvCxnSpPr>
        <p:spPr>
          <a:xfrm flipV="1">
            <a:off x="5543631" y="3694949"/>
            <a:ext cx="1672422" cy="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66" name="Connettore 2 44">
            <a:extLst>
              <a:ext uri="{FF2B5EF4-FFF2-40B4-BE49-F238E27FC236}">
                <a16:creationId xmlns:a16="http://schemas.microsoft.com/office/drawing/2014/main" id="{07A3F744-C143-F730-C10E-0FFAF3A200A7}"/>
              </a:ext>
              <a:ext uri="{C183D7F6-B498-43B3-948B-1728B52AA6E4}">
                <adec:decorative xmlns:adec="http://schemas.microsoft.com/office/drawing/2017/decorative" val="1"/>
              </a:ext>
            </a:extLst>
          </p:cNvPr>
          <p:cNvCxnSpPr>
            <a:cxnSpLocks/>
          </p:cNvCxnSpPr>
          <p:nvPr/>
        </p:nvCxnSpPr>
        <p:spPr>
          <a:xfrm flipH="1" flipV="1">
            <a:off x="5543631" y="3818774"/>
            <a:ext cx="1672422" cy="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69" name="Connettore 2 44">
            <a:extLst>
              <a:ext uri="{FF2B5EF4-FFF2-40B4-BE49-F238E27FC236}">
                <a16:creationId xmlns:a16="http://schemas.microsoft.com/office/drawing/2014/main" id="{AFB58108-CEF2-979F-B118-8F95EEC5CCDE}"/>
              </a:ext>
              <a:ext uri="{C183D7F6-B498-43B3-948B-1728B52AA6E4}">
                <adec:decorative xmlns:adec="http://schemas.microsoft.com/office/drawing/2017/decorative" val="1"/>
              </a:ext>
            </a:extLst>
          </p:cNvPr>
          <p:cNvCxnSpPr>
            <a:cxnSpLocks/>
            <a:stCxn id="163" idx="4"/>
            <a:endCxn id="148" idx="0"/>
          </p:cNvCxnSpPr>
          <p:nvPr/>
        </p:nvCxnSpPr>
        <p:spPr>
          <a:xfrm>
            <a:off x="6379843" y="4065924"/>
            <a:ext cx="0" cy="1225211"/>
          </a:xfrm>
          <a:prstGeom prst="straightConnector1">
            <a:avLst/>
          </a:prstGeom>
          <a:ln w="12700" cap="rnd">
            <a:gradFill flip="none" rotWithShape="1">
              <a:gsLst>
                <a:gs pos="0">
                  <a:srgbClr val="F65567"/>
                </a:gs>
                <a:gs pos="32000">
                  <a:srgbClr val="AC35AF"/>
                </a:gs>
                <a:gs pos="68000">
                  <a:srgbClr val="0A6BBA"/>
                </a:gs>
                <a:gs pos="100000">
                  <a:srgbClr val="318581"/>
                </a:gs>
              </a:gsLst>
              <a:path path="circle">
                <a:fillToRect l="100000" t="100000"/>
              </a:path>
              <a:tileRect r="-100000" b="-100000"/>
            </a:gradFill>
            <a:prstDash val="lgDash"/>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72" name="Connettore 2 44">
            <a:extLst>
              <a:ext uri="{FF2B5EF4-FFF2-40B4-BE49-F238E27FC236}">
                <a16:creationId xmlns:a16="http://schemas.microsoft.com/office/drawing/2014/main" id="{CEE7D9F3-60C4-E3D6-BA14-CB0B0B904B44}"/>
              </a:ext>
              <a:ext uri="{C183D7F6-B498-43B3-948B-1728B52AA6E4}">
                <adec:decorative xmlns:adec="http://schemas.microsoft.com/office/drawing/2017/decorative" val="1"/>
              </a:ext>
            </a:extLst>
          </p:cNvPr>
          <p:cNvCxnSpPr>
            <a:cxnSpLocks/>
            <a:stCxn id="148" idx="6"/>
            <a:endCxn id="181" idx="2"/>
          </p:cNvCxnSpPr>
          <p:nvPr/>
        </p:nvCxnSpPr>
        <p:spPr>
          <a:xfrm>
            <a:off x="6688904" y="5600197"/>
            <a:ext cx="2951655" cy="0"/>
          </a:xfrm>
          <a:prstGeom prst="straightConnector1">
            <a:avLst/>
          </a:prstGeom>
          <a:ln w="12700" cap="rnd">
            <a:gradFill flip="none" rotWithShape="1">
              <a:gsLst>
                <a:gs pos="0">
                  <a:srgbClr val="F65567"/>
                </a:gs>
                <a:gs pos="32000">
                  <a:srgbClr val="AC35AF"/>
                </a:gs>
                <a:gs pos="68000">
                  <a:srgbClr val="0A6BBA"/>
                </a:gs>
                <a:gs pos="100000">
                  <a:srgbClr val="318581"/>
                </a:gs>
              </a:gsLst>
              <a:path path="circle">
                <a:fillToRect l="100000" t="100000"/>
              </a:path>
              <a:tileRect r="-100000" b="-100000"/>
            </a:gradFill>
            <a:prstDash val="solid"/>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75" name="Oval 174">
            <a:extLst>
              <a:ext uri="{FF2B5EF4-FFF2-40B4-BE49-F238E27FC236}">
                <a16:creationId xmlns:a16="http://schemas.microsoft.com/office/drawing/2014/main" id="{A0A6158E-9460-715C-4A90-94E7D6ED2FBA}"/>
              </a:ext>
              <a:ext uri="{C183D7F6-B498-43B3-948B-1728B52AA6E4}">
                <adec:decorative xmlns:adec="http://schemas.microsoft.com/office/drawing/2017/decorative" val="1"/>
              </a:ext>
            </a:extLst>
          </p:cNvPr>
          <p:cNvSpPr>
            <a:spLocks/>
          </p:cNvSpPr>
          <p:nvPr/>
        </p:nvSpPr>
        <p:spPr bwMode="auto">
          <a:xfrm>
            <a:off x="8499102" y="3447801"/>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76" name="Graphic 35">
            <a:extLst>
              <a:ext uri="{FF2B5EF4-FFF2-40B4-BE49-F238E27FC236}">
                <a16:creationId xmlns:a16="http://schemas.microsoft.com/office/drawing/2014/main" id="{59C5E92C-0389-6DAF-8ABB-931186921F5A}"/>
              </a:ext>
              <a:ext uri="{C183D7F6-B498-43B3-948B-1728B52AA6E4}">
                <adec:decorative xmlns:adec="http://schemas.microsoft.com/office/drawing/2017/decorative" val="1"/>
              </a:ext>
            </a:extLst>
          </p:cNvPr>
          <p:cNvSpPr/>
          <p:nvPr/>
        </p:nvSpPr>
        <p:spPr>
          <a:xfrm>
            <a:off x="8703572" y="3626158"/>
            <a:ext cx="209182" cy="261409"/>
          </a:xfrm>
          <a:custGeom>
            <a:avLst/>
            <a:gdLst>
              <a:gd name="connsiteX0" fmla="*/ 465699 w 541899"/>
              <a:gd name="connsiteY0" fmla="*/ 406264 h 677196"/>
              <a:gd name="connsiteX1" fmla="*/ 541899 w 541899"/>
              <a:gd name="connsiteY1" fmla="*/ 482396 h 677196"/>
              <a:gd name="connsiteX2" fmla="*/ 541899 w 541899"/>
              <a:gd name="connsiteY2" fmla="*/ 482430 h 677196"/>
              <a:gd name="connsiteX3" fmla="*/ 541899 w 541899"/>
              <a:gd name="connsiteY3" fmla="*/ 513519 h 677196"/>
              <a:gd name="connsiteX4" fmla="*/ 524526 w 541899"/>
              <a:gd name="connsiteY4" fmla="*/ 567672 h 677196"/>
              <a:gd name="connsiteX5" fmla="*/ 270831 w 541899"/>
              <a:gd name="connsiteY5" fmla="*/ 677196 h 677196"/>
              <a:gd name="connsiteX6" fmla="*/ 17272 w 541899"/>
              <a:gd name="connsiteY6" fmla="*/ 567570 h 677196"/>
              <a:gd name="connsiteX7" fmla="*/ 0 w 541899"/>
              <a:gd name="connsiteY7" fmla="*/ 513553 h 677196"/>
              <a:gd name="connsiteX8" fmla="*/ 0 w 541899"/>
              <a:gd name="connsiteY8" fmla="*/ 482396 h 677196"/>
              <a:gd name="connsiteX9" fmla="*/ 76132 w 541899"/>
              <a:gd name="connsiteY9" fmla="*/ 406196 h 677196"/>
              <a:gd name="connsiteX10" fmla="*/ 76166 w 541899"/>
              <a:gd name="connsiteY10" fmla="*/ 406196 h 677196"/>
              <a:gd name="connsiteX11" fmla="*/ 465666 w 541899"/>
              <a:gd name="connsiteY11" fmla="*/ 406196 h 677196"/>
              <a:gd name="connsiteX12" fmla="*/ 270831 w 541899"/>
              <a:gd name="connsiteY12" fmla="*/ 0 h 677196"/>
              <a:gd name="connsiteX13" fmla="*/ 440164 w 541899"/>
              <a:gd name="connsiteY13" fmla="*/ 169333 h 677196"/>
              <a:gd name="connsiteX14" fmla="*/ 270831 w 541899"/>
              <a:gd name="connsiteY14" fmla="*/ 338666 h 677196"/>
              <a:gd name="connsiteX15" fmla="*/ 101498 w 541899"/>
              <a:gd name="connsiteY15" fmla="*/ 169333 h 677196"/>
              <a:gd name="connsiteX16" fmla="*/ 270831 w 541899"/>
              <a:gd name="connsiteY16" fmla="*/ 0 h 6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899" h="677196">
                <a:moveTo>
                  <a:pt x="465699" y="406264"/>
                </a:moveTo>
                <a:cubicBezTo>
                  <a:pt x="507765" y="406243"/>
                  <a:pt x="541879" y="440330"/>
                  <a:pt x="541899" y="482396"/>
                </a:cubicBezTo>
                <a:cubicBezTo>
                  <a:pt x="541899" y="482406"/>
                  <a:pt x="541899" y="482419"/>
                  <a:pt x="541899" y="482430"/>
                </a:cubicBezTo>
                <a:lnTo>
                  <a:pt x="541899" y="513519"/>
                </a:lnTo>
                <a:cubicBezTo>
                  <a:pt x="541896" y="532938"/>
                  <a:pt x="535820" y="551873"/>
                  <a:pt x="524526" y="567672"/>
                </a:cubicBezTo>
                <a:cubicBezTo>
                  <a:pt x="472168" y="640925"/>
                  <a:pt x="386655" y="677196"/>
                  <a:pt x="270831" y="677196"/>
                </a:cubicBezTo>
                <a:cubicBezTo>
                  <a:pt x="154940" y="677196"/>
                  <a:pt x="69494" y="640891"/>
                  <a:pt x="17272" y="567570"/>
                </a:cubicBezTo>
                <a:cubicBezTo>
                  <a:pt x="6039" y="551798"/>
                  <a:pt x="2" y="532918"/>
                  <a:pt x="0" y="513553"/>
                </a:cubicBezTo>
                <a:lnTo>
                  <a:pt x="0" y="482396"/>
                </a:lnTo>
                <a:cubicBezTo>
                  <a:pt x="-19" y="440330"/>
                  <a:pt x="34067" y="406216"/>
                  <a:pt x="76132" y="406196"/>
                </a:cubicBezTo>
                <a:cubicBezTo>
                  <a:pt x="76143" y="406196"/>
                  <a:pt x="76155" y="406196"/>
                  <a:pt x="76166" y="406196"/>
                </a:cubicBezTo>
                <a:lnTo>
                  <a:pt x="465666" y="406196"/>
                </a:lnTo>
                <a:close/>
                <a:moveTo>
                  <a:pt x="270831" y="0"/>
                </a:moveTo>
                <a:cubicBezTo>
                  <a:pt x="364350" y="0"/>
                  <a:pt x="440164" y="75813"/>
                  <a:pt x="440164" y="169333"/>
                </a:cubicBezTo>
                <a:cubicBezTo>
                  <a:pt x="440164" y="262853"/>
                  <a:pt x="364350" y="338666"/>
                  <a:pt x="270831" y="338666"/>
                </a:cubicBezTo>
                <a:cubicBezTo>
                  <a:pt x="177311" y="338666"/>
                  <a:pt x="101498" y="262853"/>
                  <a:pt x="101498" y="169333"/>
                </a:cubicBezTo>
                <a:cubicBezTo>
                  <a:pt x="101498" y="75813"/>
                  <a:pt x="177311" y="0"/>
                  <a:pt x="270831" y="0"/>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77" name="TextBox 155">
            <a:extLst>
              <a:ext uri="{FF2B5EF4-FFF2-40B4-BE49-F238E27FC236}">
                <a16:creationId xmlns:a16="http://schemas.microsoft.com/office/drawing/2014/main" id="{8305ADF0-320C-25C4-4188-8C0306E01914}"/>
              </a:ext>
              <a:ext uri="{C183D7F6-B498-43B3-948B-1728B52AA6E4}">
                <adec:decorative xmlns:adec="http://schemas.microsoft.com/office/drawing/2017/decorative" val="1"/>
              </a:ext>
            </a:extLst>
          </p:cNvPr>
          <p:cNvSpPr txBox="1">
            <a:spLocks/>
          </p:cNvSpPr>
          <p:nvPr/>
        </p:nvSpPr>
        <p:spPr>
          <a:xfrm>
            <a:off x="8499102" y="2991179"/>
            <a:ext cx="618123"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User</a:t>
            </a:r>
          </a:p>
        </p:txBody>
      </p:sp>
      <p:sp>
        <p:nvSpPr>
          <p:cNvPr id="178" name="Oval 177">
            <a:extLst>
              <a:ext uri="{FF2B5EF4-FFF2-40B4-BE49-F238E27FC236}">
                <a16:creationId xmlns:a16="http://schemas.microsoft.com/office/drawing/2014/main" id="{DE9B551F-6DD4-82A7-E2BF-ABBF2F74C9E6}"/>
              </a:ext>
              <a:ext uri="{C183D7F6-B498-43B3-948B-1728B52AA6E4}">
                <adec:decorative xmlns:adec="http://schemas.microsoft.com/office/drawing/2017/decorative" val="1"/>
              </a:ext>
            </a:extLst>
          </p:cNvPr>
          <p:cNvSpPr>
            <a:spLocks/>
          </p:cNvSpPr>
          <p:nvPr/>
        </p:nvSpPr>
        <p:spPr bwMode="auto">
          <a:xfrm>
            <a:off x="10782016" y="3447801"/>
            <a:ext cx="618123" cy="618123"/>
          </a:xfrm>
          <a:prstGeom prst="ellipse">
            <a:avLst/>
          </a:prstGeom>
          <a:gradFill>
            <a:gsLst>
              <a:gs pos="0">
                <a:srgbClr val="0078D4"/>
              </a:gs>
              <a:gs pos="80000">
                <a:srgbClr val="399A91"/>
              </a:gs>
            </a:gsLst>
            <a:path path="circle">
              <a:fillToRect l="100000" t="100000"/>
            </a:path>
          </a:gradFill>
        </p:spPr>
        <p:txBody>
          <a:bodyPr wrap="square" lIns="137160" tIns="0" rIns="0" bIns="18288" anchor="ctr">
            <a:noAutofit/>
          </a:bodyPr>
          <a:lstStyle/>
          <a:p>
            <a:pPr marL="0" marR="0" lvl="0" indent="0" algn="l" defTabSz="666598" rtl="0" eaLnBrk="1" fontAlgn="auto" latinLnBrk="0" hangingPunct="1">
              <a:lnSpc>
                <a:spcPct val="100000"/>
              </a:lnSpc>
              <a:spcBef>
                <a:spcPts val="0"/>
              </a:spcBef>
              <a:spcAft>
                <a:spcPts val="400"/>
              </a:spcAft>
              <a:buClrTx/>
              <a:buSzTx/>
              <a:buFontTx/>
              <a:buNone/>
              <a:tabLst/>
              <a:defRPr/>
            </a:pPr>
            <a:endParaRPr kumimoji="0" lang="en-US" sz="1800" b="1" i="0" u="none" strike="noStrike" kern="0" cap="none" spc="0" normalizeH="0" baseline="0" noProof="0">
              <a:ln>
                <a:noFill/>
              </a:ln>
              <a:solidFill>
                <a:srgbClr val="FFFFFF"/>
              </a:solidFill>
              <a:effectLst/>
              <a:uLnTx/>
              <a:uFillTx/>
              <a:latin typeface="Segoe UI Semibold" panose="020B0702040204020203" pitchFamily="34" charset="0"/>
              <a:ea typeface="+mn-ea"/>
              <a:cs typeface="Segoe UI Semibold" panose="020B0502040204020203" pitchFamily="34" charset="0"/>
            </a:endParaRPr>
          </a:p>
        </p:txBody>
      </p:sp>
      <p:sp>
        <p:nvSpPr>
          <p:cNvPr id="179" name="TextBox 155">
            <a:extLst>
              <a:ext uri="{FF2B5EF4-FFF2-40B4-BE49-F238E27FC236}">
                <a16:creationId xmlns:a16="http://schemas.microsoft.com/office/drawing/2014/main" id="{9E4966E6-727E-560B-96CA-A4CE50F141BD}"/>
              </a:ext>
              <a:ext uri="{C183D7F6-B498-43B3-948B-1728B52AA6E4}">
                <adec:decorative xmlns:adec="http://schemas.microsoft.com/office/drawing/2017/decorative" val="1"/>
              </a:ext>
            </a:extLst>
          </p:cNvPr>
          <p:cNvSpPr txBox="1">
            <a:spLocks/>
          </p:cNvSpPr>
          <p:nvPr/>
        </p:nvSpPr>
        <p:spPr>
          <a:xfrm>
            <a:off x="10769316" y="2683403"/>
            <a:ext cx="618123" cy="615553"/>
          </a:xfrm>
          <a:prstGeom prst="rect">
            <a:avLst/>
          </a:prstGeom>
          <a:noFill/>
        </p:spPr>
        <p:txBody>
          <a:bodyPr wrap="square" lIns="0" tIns="0" rIns="0" bIns="0" rtlCol="0" anchor="ctr">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Chat</a:t>
            </a:r>
            <a:r>
              <a:rPr kumimoji="0" lang="ru-RU" sz="2000" b="0" i="0" u="none" strike="noStrike" kern="1200" cap="none" spc="0" normalizeH="0" baseline="0" noProof="0">
                <a:ln>
                  <a:noFill/>
                </a:ln>
                <a:solidFill>
                  <a:prstClr val="white"/>
                </a:solidFill>
                <a:effectLst/>
                <a:uLnTx/>
                <a:uFillTx/>
                <a:latin typeface="Segoe UI Semibold"/>
                <a:ea typeface="+mn-ea"/>
                <a:cs typeface="+mn-cs"/>
              </a:rPr>
              <a:t> </a:t>
            </a:r>
            <a:r>
              <a:rPr kumimoji="0" lang="en-US" sz="2000" b="0" i="0" u="none" strike="noStrike" kern="1200" cap="none" spc="0" normalizeH="0" baseline="0" noProof="0">
                <a:ln>
                  <a:noFill/>
                </a:ln>
                <a:solidFill>
                  <a:prstClr val="white"/>
                </a:solidFill>
                <a:effectLst/>
                <a:uLnTx/>
                <a:uFillTx/>
                <a:latin typeface="Segoe UI Semibold"/>
                <a:ea typeface="+mn-ea"/>
                <a:cs typeface="+mn-cs"/>
              </a:rPr>
              <a:t>App</a:t>
            </a:r>
          </a:p>
        </p:txBody>
      </p:sp>
      <p:sp>
        <p:nvSpPr>
          <p:cNvPr id="180" name="Graphic 52">
            <a:extLst>
              <a:ext uri="{FF2B5EF4-FFF2-40B4-BE49-F238E27FC236}">
                <a16:creationId xmlns:a16="http://schemas.microsoft.com/office/drawing/2014/main" id="{9816C04C-F264-6C91-6799-82A302E45C23}"/>
              </a:ext>
              <a:ext uri="{C183D7F6-B498-43B3-948B-1728B52AA6E4}">
                <adec:decorative xmlns:adec="http://schemas.microsoft.com/office/drawing/2017/decorative" val="1"/>
              </a:ext>
            </a:extLst>
          </p:cNvPr>
          <p:cNvSpPr/>
          <p:nvPr/>
        </p:nvSpPr>
        <p:spPr>
          <a:xfrm>
            <a:off x="10998865" y="3603176"/>
            <a:ext cx="184424" cy="307372"/>
          </a:xfrm>
          <a:custGeom>
            <a:avLst/>
            <a:gdLst>
              <a:gd name="connsiteX0" fmla="*/ 92869 w 114300"/>
              <a:gd name="connsiteY0" fmla="*/ 0 h 190500"/>
              <a:gd name="connsiteX1" fmla="*/ 114300 w 114300"/>
              <a:gd name="connsiteY1" fmla="*/ 21431 h 190500"/>
              <a:gd name="connsiteX2" fmla="*/ 114300 w 114300"/>
              <a:gd name="connsiteY2" fmla="*/ 169069 h 190500"/>
              <a:gd name="connsiteX3" fmla="*/ 92869 w 114300"/>
              <a:gd name="connsiteY3" fmla="*/ 190500 h 190500"/>
              <a:gd name="connsiteX4" fmla="*/ 21431 w 114300"/>
              <a:gd name="connsiteY4" fmla="*/ 190500 h 190500"/>
              <a:gd name="connsiteX5" fmla="*/ 0 w 114300"/>
              <a:gd name="connsiteY5" fmla="*/ 169069 h 190500"/>
              <a:gd name="connsiteX6" fmla="*/ 0 w 114300"/>
              <a:gd name="connsiteY6" fmla="*/ 21431 h 190500"/>
              <a:gd name="connsiteX7" fmla="*/ 21431 w 114300"/>
              <a:gd name="connsiteY7" fmla="*/ 0 h 190500"/>
              <a:gd name="connsiteX8" fmla="*/ 92869 w 114300"/>
              <a:gd name="connsiteY8" fmla="*/ 0 h 190500"/>
              <a:gd name="connsiteX9" fmla="*/ 69056 w 114300"/>
              <a:gd name="connsiteY9" fmla="*/ 152400 h 190500"/>
              <a:gd name="connsiteX10" fmla="*/ 45244 w 114300"/>
              <a:gd name="connsiteY10" fmla="*/ 152400 h 190500"/>
              <a:gd name="connsiteX11" fmla="*/ 38100 w 114300"/>
              <a:gd name="connsiteY11" fmla="*/ 159544 h 190500"/>
              <a:gd name="connsiteX12" fmla="*/ 45244 w 114300"/>
              <a:gd name="connsiteY12" fmla="*/ 166688 h 190500"/>
              <a:gd name="connsiteX13" fmla="*/ 69056 w 114300"/>
              <a:gd name="connsiteY13" fmla="*/ 166688 h 190500"/>
              <a:gd name="connsiteX14" fmla="*/ 76200 w 114300"/>
              <a:gd name="connsiteY14" fmla="*/ 159544 h 190500"/>
              <a:gd name="connsiteX15" fmla="*/ 69056 w 114300"/>
              <a:gd name="connsiteY15" fmla="*/ 15240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300" h="190500">
                <a:moveTo>
                  <a:pt x="92869" y="0"/>
                </a:moveTo>
                <a:cubicBezTo>
                  <a:pt x="104705" y="0"/>
                  <a:pt x="114300" y="9595"/>
                  <a:pt x="114300" y="21431"/>
                </a:cubicBezTo>
                <a:lnTo>
                  <a:pt x="114300" y="169069"/>
                </a:lnTo>
                <a:cubicBezTo>
                  <a:pt x="114300" y="180905"/>
                  <a:pt x="104705" y="190500"/>
                  <a:pt x="92869" y="190500"/>
                </a:cubicBezTo>
                <a:lnTo>
                  <a:pt x="21431" y="190500"/>
                </a:lnTo>
                <a:cubicBezTo>
                  <a:pt x="9595" y="190500"/>
                  <a:pt x="0" y="180905"/>
                  <a:pt x="0" y="169069"/>
                </a:cubicBezTo>
                <a:lnTo>
                  <a:pt x="0" y="21431"/>
                </a:lnTo>
                <a:cubicBezTo>
                  <a:pt x="0" y="9595"/>
                  <a:pt x="9595" y="0"/>
                  <a:pt x="21431" y="0"/>
                </a:cubicBezTo>
                <a:lnTo>
                  <a:pt x="92869" y="0"/>
                </a:lnTo>
                <a:close/>
                <a:moveTo>
                  <a:pt x="69056" y="152400"/>
                </a:moveTo>
                <a:lnTo>
                  <a:pt x="45244" y="152400"/>
                </a:lnTo>
                <a:cubicBezTo>
                  <a:pt x="41298" y="152400"/>
                  <a:pt x="38100" y="155599"/>
                  <a:pt x="38100" y="159544"/>
                </a:cubicBezTo>
                <a:cubicBezTo>
                  <a:pt x="38100" y="163489"/>
                  <a:pt x="41298" y="166688"/>
                  <a:pt x="45244" y="166688"/>
                </a:cubicBezTo>
                <a:lnTo>
                  <a:pt x="69056" y="166688"/>
                </a:lnTo>
                <a:cubicBezTo>
                  <a:pt x="73002" y="166688"/>
                  <a:pt x="76200" y="163489"/>
                  <a:pt x="76200" y="159544"/>
                </a:cubicBezTo>
                <a:cubicBezTo>
                  <a:pt x="76200" y="155599"/>
                  <a:pt x="73002" y="152400"/>
                  <a:pt x="69056" y="152400"/>
                </a:cubicBezTo>
                <a:close/>
              </a:path>
            </a:pathLst>
          </a:custGeom>
          <a:solidFill>
            <a:srgbClr val="FFFFFF"/>
          </a:solidFill>
          <a:ln w="12700">
            <a:noFill/>
            <a:headEnd type="none" w="med" len="med"/>
            <a:tailEnd type="none" w="med" len="med"/>
          </a:ln>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81" name="Oval 180">
            <a:extLst>
              <a:ext uri="{FF2B5EF4-FFF2-40B4-BE49-F238E27FC236}">
                <a16:creationId xmlns:a16="http://schemas.microsoft.com/office/drawing/2014/main" id="{C2754009-A64A-2F1A-60C1-92AA1FCCDDEA}"/>
              </a:ext>
              <a:ext uri="{C183D7F6-B498-43B3-948B-1728B52AA6E4}">
                <adec:decorative xmlns:adec="http://schemas.microsoft.com/office/drawing/2017/decorative" val="1"/>
              </a:ext>
            </a:extLst>
          </p:cNvPr>
          <p:cNvSpPr>
            <a:spLocks/>
          </p:cNvSpPr>
          <p:nvPr/>
        </p:nvSpPr>
        <p:spPr bwMode="auto">
          <a:xfrm>
            <a:off x="9640559" y="5291135"/>
            <a:ext cx="618123" cy="618123"/>
          </a:xfrm>
          <a:prstGeom prst="ellipse">
            <a:avLst/>
          </a:prstGeom>
          <a:gradFill>
            <a:gsLst>
              <a:gs pos="0">
                <a:srgbClr val="FF5C39"/>
              </a:gs>
              <a:gs pos="80000">
                <a:srgbClr val="C03BC4"/>
              </a:gs>
            </a:gsLst>
            <a:path path="circle">
              <a:fillToRect l="100000" t="100000"/>
            </a:path>
          </a:gradFill>
        </p:spPr>
        <p:txBody>
          <a:bodyPr wrap="square" lIns="137160" tIns="0" rIns="0" bIns="18288" anchor="ctr">
            <a:noAutofit/>
          </a:bodyPr>
          <a:lstStyle/>
          <a:p>
            <a:pPr marL="0" marR="0" lvl="0" indent="0" algn="l" defTabSz="666598" rtl="0" eaLnBrk="1" fontAlgn="auto" latinLnBrk="0" hangingPunct="1">
              <a:lnSpc>
                <a:spcPct val="100000"/>
              </a:lnSpc>
              <a:spcBef>
                <a:spcPts val="0"/>
              </a:spcBef>
              <a:spcAft>
                <a:spcPts val="400"/>
              </a:spcAft>
              <a:buClrTx/>
              <a:buSzTx/>
              <a:buFontTx/>
              <a:buNone/>
              <a:tabLst/>
              <a:defRPr/>
            </a:pPr>
            <a:endParaRPr kumimoji="0" lang="en-US" sz="1800" b="1" i="0" u="none" strike="noStrike" kern="0" cap="none" spc="0" normalizeH="0" baseline="0" noProof="0">
              <a:ln>
                <a:noFill/>
              </a:ln>
              <a:solidFill>
                <a:srgbClr val="FFFFFF"/>
              </a:solidFill>
              <a:effectLst/>
              <a:uLnTx/>
              <a:uFillTx/>
              <a:latin typeface="Segoe UI Semibold" panose="020B0702040204020203" pitchFamily="34" charset="0"/>
              <a:ea typeface="+mn-ea"/>
              <a:cs typeface="Segoe UI Semibold" panose="020B0502040204020203" pitchFamily="34" charset="0"/>
            </a:endParaRPr>
          </a:p>
        </p:txBody>
      </p:sp>
      <p:sp>
        <p:nvSpPr>
          <p:cNvPr id="182" name="TextBox 155">
            <a:extLst>
              <a:ext uri="{FF2B5EF4-FFF2-40B4-BE49-F238E27FC236}">
                <a16:creationId xmlns:a16="http://schemas.microsoft.com/office/drawing/2014/main" id="{913131C8-6DCA-7160-C252-9CC07FA4F03C}"/>
              </a:ext>
              <a:ext uri="{C183D7F6-B498-43B3-948B-1728B52AA6E4}">
                <adec:decorative xmlns:adec="http://schemas.microsoft.com/office/drawing/2017/decorative" val="1"/>
              </a:ext>
            </a:extLst>
          </p:cNvPr>
          <p:cNvSpPr txBox="1">
            <a:spLocks/>
          </p:cNvSpPr>
          <p:nvPr/>
        </p:nvSpPr>
        <p:spPr>
          <a:xfrm>
            <a:off x="9411407" y="6012637"/>
            <a:ext cx="1076428" cy="615553"/>
          </a:xfrm>
          <a:prstGeom prst="rect">
            <a:avLst/>
          </a:prstGeom>
          <a:noFill/>
        </p:spPr>
        <p:txBody>
          <a:bodyPr wrap="square" lIns="0" tIns="0" rIns="0" bIns="0" rtlCol="0" anchor="ctr">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Memory Store</a:t>
            </a:r>
          </a:p>
        </p:txBody>
      </p:sp>
      <p:sp>
        <p:nvSpPr>
          <p:cNvPr id="183" name="Graphic 152">
            <a:extLst>
              <a:ext uri="{FF2B5EF4-FFF2-40B4-BE49-F238E27FC236}">
                <a16:creationId xmlns:a16="http://schemas.microsoft.com/office/drawing/2014/main" id="{EB4FF77B-10DA-2479-A81C-56EF72E67824}"/>
              </a:ext>
              <a:ext uri="{C183D7F6-B498-43B3-948B-1728B52AA6E4}">
                <adec:decorative xmlns:adec="http://schemas.microsoft.com/office/drawing/2017/decorative" val="1"/>
              </a:ext>
            </a:extLst>
          </p:cNvPr>
          <p:cNvSpPr/>
          <p:nvPr/>
        </p:nvSpPr>
        <p:spPr>
          <a:xfrm>
            <a:off x="9815000" y="5431921"/>
            <a:ext cx="269240" cy="336550"/>
          </a:xfrm>
          <a:custGeom>
            <a:avLst/>
            <a:gdLst>
              <a:gd name="connsiteX0" fmla="*/ 76200 w 152400"/>
              <a:gd name="connsiteY0" fmla="*/ 76200 h 190500"/>
              <a:gd name="connsiteX1" fmla="*/ 152400 w 152400"/>
              <a:gd name="connsiteY1" fmla="*/ 38100 h 190500"/>
              <a:gd name="connsiteX2" fmla="*/ 76200 w 152400"/>
              <a:gd name="connsiteY2" fmla="*/ 0 h 190500"/>
              <a:gd name="connsiteX3" fmla="*/ 0 w 152400"/>
              <a:gd name="connsiteY3" fmla="*/ 38100 h 190500"/>
              <a:gd name="connsiteX4" fmla="*/ 76200 w 152400"/>
              <a:gd name="connsiteY4" fmla="*/ 76200 h 190500"/>
              <a:gd name="connsiteX5" fmla="*/ 136474 w 152400"/>
              <a:gd name="connsiteY5" fmla="*/ 77819 h 190500"/>
              <a:gd name="connsiteX6" fmla="*/ 152400 w 152400"/>
              <a:gd name="connsiteY6" fmla="*/ 67180 h 190500"/>
              <a:gd name="connsiteX7" fmla="*/ 152400 w 152400"/>
              <a:gd name="connsiteY7" fmla="*/ 152400 h 190500"/>
              <a:gd name="connsiteX8" fmla="*/ 76200 w 152400"/>
              <a:gd name="connsiteY8" fmla="*/ 190500 h 190500"/>
              <a:gd name="connsiteX9" fmla="*/ 0 w 152400"/>
              <a:gd name="connsiteY9" fmla="*/ 152400 h 190500"/>
              <a:gd name="connsiteX10" fmla="*/ 0 w 152400"/>
              <a:gd name="connsiteY10" fmla="*/ 67180 h 190500"/>
              <a:gd name="connsiteX11" fmla="*/ 15926 w 152400"/>
              <a:gd name="connsiteY11" fmla="*/ 77819 h 190500"/>
              <a:gd name="connsiteX12" fmla="*/ 76200 w 152400"/>
              <a:gd name="connsiteY12" fmla="*/ 90488 h 190500"/>
              <a:gd name="connsiteX13" fmla="*/ 136474 w 152400"/>
              <a:gd name="connsiteY13" fmla="*/ 77819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2400" h="190500">
                <a:moveTo>
                  <a:pt x="76200" y="76200"/>
                </a:moveTo>
                <a:cubicBezTo>
                  <a:pt x="118281" y="76200"/>
                  <a:pt x="152400" y="59150"/>
                  <a:pt x="152400" y="38100"/>
                </a:cubicBezTo>
                <a:cubicBezTo>
                  <a:pt x="152400" y="17050"/>
                  <a:pt x="118281" y="0"/>
                  <a:pt x="76200" y="0"/>
                </a:cubicBezTo>
                <a:cubicBezTo>
                  <a:pt x="34119" y="0"/>
                  <a:pt x="0" y="17050"/>
                  <a:pt x="0" y="38100"/>
                </a:cubicBezTo>
                <a:cubicBezTo>
                  <a:pt x="0" y="59150"/>
                  <a:pt x="34119" y="76200"/>
                  <a:pt x="76200" y="76200"/>
                </a:cubicBezTo>
                <a:close/>
                <a:moveTo>
                  <a:pt x="136474" y="77819"/>
                </a:moveTo>
                <a:cubicBezTo>
                  <a:pt x="142230" y="74993"/>
                  <a:pt x="147585" y="71415"/>
                  <a:pt x="152400" y="67180"/>
                </a:cubicBezTo>
                <a:lnTo>
                  <a:pt x="152400" y="152400"/>
                </a:lnTo>
                <a:cubicBezTo>
                  <a:pt x="152400" y="173450"/>
                  <a:pt x="118281" y="190500"/>
                  <a:pt x="76200" y="190500"/>
                </a:cubicBezTo>
                <a:cubicBezTo>
                  <a:pt x="34119" y="190500"/>
                  <a:pt x="0" y="173450"/>
                  <a:pt x="0" y="152400"/>
                </a:cubicBezTo>
                <a:lnTo>
                  <a:pt x="0" y="67180"/>
                </a:lnTo>
                <a:cubicBezTo>
                  <a:pt x="4815" y="71415"/>
                  <a:pt x="10170" y="74993"/>
                  <a:pt x="15926" y="77819"/>
                </a:cubicBezTo>
                <a:cubicBezTo>
                  <a:pt x="32099" y="85896"/>
                  <a:pt x="53416" y="90488"/>
                  <a:pt x="76200" y="90488"/>
                </a:cubicBezTo>
                <a:cubicBezTo>
                  <a:pt x="98984" y="90488"/>
                  <a:pt x="120301" y="85896"/>
                  <a:pt x="136474" y="77819"/>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84" name="Oval 183">
            <a:extLst>
              <a:ext uri="{FF2B5EF4-FFF2-40B4-BE49-F238E27FC236}">
                <a16:creationId xmlns:a16="http://schemas.microsoft.com/office/drawing/2014/main" id="{EF6F32CD-2C7B-0876-4766-70FEA9A45DA8}"/>
              </a:ext>
              <a:ext uri="{C183D7F6-B498-43B3-948B-1728B52AA6E4}">
                <adec:decorative xmlns:adec="http://schemas.microsoft.com/office/drawing/2017/decorative" val="1"/>
              </a:ext>
            </a:extLst>
          </p:cNvPr>
          <p:cNvSpPr>
            <a:spLocks/>
          </p:cNvSpPr>
          <p:nvPr/>
        </p:nvSpPr>
        <p:spPr bwMode="auto">
          <a:xfrm>
            <a:off x="9640559" y="3447801"/>
            <a:ext cx="618123" cy="618123"/>
          </a:xfrm>
          <a:prstGeom prst="ellipse">
            <a:avLst/>
          </a:prstGeom>
          <a:solidFill>
            <a:schemeClr val="tx1"/>
          </a:soli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85" name="TextBox 155">
            <a:extLst>
              <a:ext uri="{FF2B5EF4-FFF2-40B4-BE49-F238E27FC236}">
                <a16:creationId xmlns:a16="http://schemas.microsoft.com/office/drawing/2014/main" id="{29ADAF4C-C21A-9091-A9C2-896F4A4730C9}"/>
              </a:ext>
              <a:ext uri="{C183D7F6-B498-43B3-948B-1728B52AA6E4}">
                <adec:decorative xmlns:adec="http://schemas.microsoft.com/office/drawing/2017/decorative" val="1"/>
              </a:ext>
            </a:extLst>
          </p:cNvPr>
          <p:cNvSpPr txBox="1">
            <a:spLocks/>
          </p:cNvSpPr>
          <p:nvPr/>
        </p:nvSpPr>
        <p:spPr>
          <a:xfrm>
            <a:off x="10175606" y="4197878"/>
            <a:ext cx="1224533" cy="553998"/>
          </a:xfrm>
          <a:prstGeom prst="rect">
            <a:avLst/>
          </a:prstGeom>
          <a:noFill/>
        </p:spPr>
        <p:txBody>
          <a:bodyPr wrap="square" lIns="0" tIns="0" rIns="0" bIns="0" rtlCol="0">
            <a:noAutofit/>
          </a:body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mn-ea"/>
                <a:cs typeface="+mn-cs"/>
              </a:rPr>
              <a:t>Read from memory store, scoped to </a:t>
            </a:r>
            <a:r>
              <a:rPr kumimoji="0" lang="en-US" sz="1200" b="0" i="0" u="none" strike="noStrike" kern="1200" cap="none" spc="0" normalizeH="0" baseline="0" noProof="0" err="1">
                <a:ln>
                  <a:noFill/>
                </a:ln>
                <a:solidFill>
                  <a:prstClr val="white"/>
                </a:solidFill>
                <a:effectLst/>
                <a:uLnTx/>
                <a:uFillTx/>
                <a:latin typeface="Segoe UI"/>
                <a:ea typeface="+mn-ea"/>
                <a:cs typeface="+mn-cs"/>
              </a:rPr>
              <a:t>user_id</a:t>
            </a:r>
            <a:endParaRPr kumimoji="0" lang="en-US" sz="1200" b="0" i="0" u="none" strike="noStrike" kern="1200" cap="none" spc="0" normalizeH="0" baseline="0" noProof="0">
              <a:ln>
                <a:noFill/>
              </a:ln>
              <a:solidFill>
                <a:prstClr val="white"/>
              </a:solidFill>
              <a:effectLst/>
              <a:uLnTx/>
              <a:uFillTx/>
              <a:latin typeface="Segoe UI"/>
              <a:ea typeface="+mn-ea"/>
              <a:cs typeface="+mn-cs"/>
            </a:endParaRPr>
          </a:p>
        </p:txBody>
      </p:sp>
      <p:cxnSp>
        <p:nvCxnSpPr>
          <p:cNvPr id="186" name="Connettore 2 44">
            <a:extLst>
              <a:ext uri="{FF2B5EF4-FFF2-40B4-BE49-F238E27FC236}">
                <a16:creationId xmlns:a16="http://schemas.microsoft.com/office/drawing/2014/main" id="{DD50C55D-64D4-504F-B22B-4728713A9B75}"/>
              </a:ext>
              <a:ext uri="{C183D7F6-B498-43B3-948B-1728B52AA6E4}">
                <adec:decorative xmlns:adec="http://schemas.microsoft.com/office/drawing/2017/decorative" val="1"/>
              </a:ext>
            </a:extLst>
          </p:cNvPr>
          <p:cNvCxnSpPr>
            <a:cxnSpLocks/>
          </p:cNvCxnSpPr>
          <p:nvPr/>
        </p:nvCxnSpPr>
        <p:spPr>
          <a:xfrm flipV="1">
            <a:off x="9113409" y="3694949"/>
            <a:ext cx="1672422" cy="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87" name="Connettore 2 44">
            <a:extLst>
              <a:ext uri="{FF2B5EF4-FFF2-40B4-BE49-F238E27FC236}">
                <a16:creationId xmlns:a16="http://schemas.microsoft.com/office/drawing/2014/main" id="{2D636E73-09D3-429F-1F1A-D522BA7A0166}"/>
              </a:ext>
              <a:ext uri="{C183D7F6-B498-43B3-948B-1728B52AA6E4}">
                <adec:decorative xmlns:adec="http://schemas.microsoft.com/office/drawing/2017/decorative" val="1"/>
              </a:ext>
            </a:extLst>
          </p:cNvPr>
          <p:cNvCxnSpPr>
            <a:cxnSpLocks/>
          </p:cNvCxnSpPr>
          <p:nvPr/>
        </p:nvCxnSpPr>
        <p:spPr>
          <a:xfrm flipH="1" flipV="1">
            <a:off x="9113409" y="3818774"/>
            <a:ext cx="1672422" cy="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88" name="Connettore 2 44">
            <a:extLst>
              <a:ext uri="{FF2B5EF4-FFF2-40B4-BE49-F238E27FC236}">
                <a16:creationId xmlns:a16="http://schemas.microsoft.com/office/drawing/2014/main" id="{B89C86B4-FBF0-818D-7FA3-79497252407B}"/>
              </a:ext>
              <a:ext uri="{C183D7F6-B498-43B3-948B-1728B52AA6E4}">
                <adec:decorative xmlns:adec="http://schemas.microsoft.com/office/drawing/2017/decorative" val="1"/>
              </a:ext>
            </a:extLst>
          </p:cNvPr>
          <p:cNvCxnSpPr>
            <a:cxnSpLocks/>
            <a:stCxn id="184" idx="4"/>
            <a:endCxn id="181" idx="0"/>
          </p:cNvCxnSpPr>
          <p:nvPr/>
        </p:nvCxnSpPr>
        <p:spPr>
          <a:xfrm>
            <a:off x="9949621" y="4065924"/>
            <a:ext cx="0" cy="1225211"/>
          </a:xfrm>
          <a:prstGeom prst="straightConnector1">
            <a:avLst/>
          </a:prstGeom>
          <a:ln w="12700" cap="rnd">
            <a:gradFill flip="none" rotWithShape="1">
              <a:gsLst>
                <a:gs pos="0">
                  <a:srgbClr val="F65567"/>
                </a:gs>
                <a:gs pos="32000">
                  <a:srgbClr val="AC35AF"/>
                </a:gs>
                <a:gs pos="68000">
                  <a:srgbClr val="0A6BBA"/>
                </a:gs>
                <a:gs pos="100000">
                  <a:srgbClr val="318581"/>
                </a:gs>
              </a:gsLst>
              <a:path path="circle">
                <a:fillToRect l="100000" t="100000"/>
              </a:path>
              <a:tileRect r="-100000" b="-100000"/>
            </a:gradFill>
            <a:prstDash val="lgDash"/>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2" name="Rounded Rectangle 1">
            <a:extLst>
              <a:ext uri="{FF2B5EF4-FFF2-40B4-BE49-F238E27FC236}">
                <a16:creationId xmlns:a16="http://schemas.microsoft.com/office/drawing/2014/main" id="{1C821542-1BA7-9C8F-17B5-C98CCD33BA50}"/>
              </a:ext>
              <a:ext uri="{C183D7F6-B498-43B3-948B-1728B52AA6E4}">
                <adec:decorative xmlns:adec="http://schemas.microsoft.com/office/drawing/2017/decorative" val="1"/>
              </a:ext>
            </a:extLst>
          </p:cNvPr>
          <p:cNvSpPr/>
          <p:nvPr/>
        </p:nvSpPr>
        <p:spPr bwMode="auto">
          <a:xfrm>
            <a:off x="4520339" y="1874456"/>
            <a:ext cx="7671661" cy="4983544"/>
          </a:xfrm>
          <a:prstGeom prst="roundRect">
            <a:avLst>
              <a:gd name="adj" fmla="val 538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endParaRPr>
          </a:p>
        </p:txBody>
      </p:sp>
      <p:cxnSp>
        <p:nvCxnSpPr>
          <p:cNvPr id="4" name="Straight Connector 3">
            <a:extLst>
              <a:ext uri="{FF2B5EF4-FFF2-40B4-BE49-F238E27FC236}">
                <a16:creationId xmlns:a16="http://schemas.microsoft.com/office/drawing/2014/main" id="{B5C2DC5C-2538-9B5B-9407-586690C8AB24}"/>
              </a:ext>
              <a:ext uri="{C183D7F6-B498-43B3-948B-1728B52AA6E4}">
                <adec:decorative xmlns:adec="http://schemas.microsoft.com/office/drawing/2017/decorative" val="1"/>
              </a:ext>
            </a:extLst>
          </p:cNvPr>
          <p:cNvCxnSpPr>
            <a:cxnSpLocks/>
          </p:cNvCxnSpPr>
          <p:nvPr/>
        </p:nvCxnSpPr>
        <p:spPr>
          <a:xfrm>
            <a:off x="8166164" y="1874456"/>
            <a:ext cx="0" cy="4983544"/>
          </a:xfrm>
          <a:prstGeom prst="line">
            <a:avLst/>
          </a:prstGeom>
          <a:noFill/>
          <a:ln w="12700" cap="rnd">
            <a:solidFill>
              <a:srgbClr val="3A4953"/>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55" name="Oval 154">
            <a:extLst>
              <a:ext uri="{FF2B5EF4-FFF2-40B4-BE49-F238E27FC236}">
                <a16:creationId xmlns:a16="http://schemas.microsoft.com/office/drawing/2014/main" id="{CFAE15B0-3641-1AC3-4ADE-43CCCE4CE947}"/>
              </a:ext>
              <a:ext uri="{C183D7F6-B498-43B3-948B-1728B52AA6E4}">
                <adec:decorative xmlns:adec="http://schemas.microsoft.com/office/drawing/2017/decorative" val="1"/>
              </a:ext>
            </a:extLst>
          </p:cNvPr>
          <p:cNvSpPr>
            <a:spLocks/>
          </p:cNvSpPr>
          <p:nvPr/>
        </p:nvSpPr>
        <p:spPr bwMode="auto">
          <a:xfrm>
            <a:off x="7855670" y="5291135"/>
            <a:ext cx="618123" cy="618123"/>
          </a:xfrm>
          <a:prstGeom prst="ellipse">
            <a:avLst/>
          </a:prstGeom>
          <a:solidFill>
            <a:srgbClr val="3A4953"/>
          </a:soli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62" name="Graphic 160" descr="Icon of a clock">
            <a:extLst>
              <a:ext uri="{FF2B5EF4-FFF2-40B4-BE49-F238E27FC236}">
                <a16:creationId xmlns:a16="http://schemas.microsoft.com/office/drawing/2014/main" id="{122EDBE1-60F4-9EBE-7B4F-2F1D33B763AA}"/>
              </a:ext>
              <a:ext uri="{C183D7F6-B498-43B3-948B-1728B52AA6E4}">
                <adec:decorative xmlns:adec="http://schemas.microsoft.com/office/drawing/2017/decorative" val="0"/>
              </a:ext>
            </a:extLst>
          </p:cNvPr>
          <p:cNvSpPr/>
          <p:nvPr/>
        </p:nvSpPr>
        <p:spPr>
          <a:xfrm>
            <a:off x="7988467" y="5423932"/>
            <a:ext cx="352528" cy="352528"/>
          </a:xfrm>
          <a:custGeom>
            <a:avLst/>
            <a:gdLst>
              <a:gd name="connsiteX0" fmla="*/ 126206 w 190500"/>
              <a:gd name="connsiteY0" fmla="*/ 109538 h 190500"/>
              <a:gd name="connsiteX1" fmla="*/ 88106 w 190500"/>
              <a:gd name="connsiteY1" fmla="*/ 109538 h 190500"/>
              <a:gd name="connsiteX2" fmla="*/ 80963 w 190500"/>
              <a:gd name="connsiteY2" fmla="*/ 102394 h 190500"/>
              <a:gd name="connsiteX3" fmla="*/ 80963 w 190500"/>
              <a:gd name="connsiteY3" fmla="*/ 45244 h 190500"/>
              <a:gd name="connsiteX4" fmla="*/ 88106 w 190500"/>
              <a:gd name="connsiteY4" fmla="*/ 38100 h 190500"/>
              <a:gd name="connsiteX5" fmla="*/ 95250 w 190500"/>
              <a:gd name="connsiteY5" fmla="*/ 45244 h 190500"/>
              <a:gd name="connsiteX6" fmla="*/ 95250 w 190500"/>
              <a:gd name="connsiteY6" fmla="*/ 95250 h 190500"/>
              <a:gd name="connsiteX7" fmla="*/ 126206 w 190500"/>
              <a:gd name="connsiteY7" fmla="*/ 95250 h 190500"/>
              <a:gd name="connsiteX8" fmla="*/ 133350 w 190500"/>
              <a:gd name="connsiteY8" fmla="*/ 102394 h 190500"/>
              <a:gd name="connsiteX9" fmla="*/ 126206 w 190500"/>
              <a:gd name="connsiteY9" fmla="*/ 109538 h 190500"/>
              <a:gd name="connsiteX10" fmla="*/ 95250 w 190500"/>
              <a:gd name="connsiteY10" fmla="*/ 0 h 190500"/>
              <a:gd name="connsiteX11" fmla="*/ 0 w 190500"/>
              <a:gd name="connsiteY11" fmla="*/ 95250 h 190500"/>
              <a:gd name="connsiteX12" fmla="*/ 95250 w 190500"/>
              <a:gd name="connsiteY12" fmla="*/ 190500 h 190500"/>
              <a:gd name="connsiteX13" fmla="*/ 190500 w 190500"/>
              <a:gd name="connsiteY13" fmla="*/ 95250 h 190500"/>
              <a:gd name="connsiteX14" fmla="*/ 95250 w 190500"/>
              <a:gd name="connsiteY14" fmla="*/ 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126206" y="109538"/>
                </a:moveTo>
                <a:lnTo>
                  <a:pt x="88106" y="109538"/>
                </a:lnTo>
                <a:cubicBezTo>
                  <a:pt x="84161" y="109538"/>
                  <a:pt x="80963" y="106339"/>
                  <a:pt x="80963" y="102394"/>
                </a:cubicBezTo>
                <a:lnTo>
                  <a:pt x="80963" y="45244"/>
                </a:lnTo>
                <a:cubicBezTo>
                  <a:pt x="80963" y="41298"/>
                  <a:pt x="84161" y="38100"/>
                  <a:pt x="88106" y="38100"/>
                </a:cubicBezTo>
                <a:cubicBezTo>
                  <a:pt x="92052" y="38100"/>
                  <a:pt x="95250" y="41298"/>
                  <a:pt x="95250" y="45244"/>
                </a:cubicBezTo>
                <a:lnTo>
                  <a:pt x="95250" y="95250"/>
                </a:lnTo>
                <a:lnTo>
                  <a:pt x="126206" y="95250"/>
                </a:lnTo>
                <a:cubicBezTo>
                  <a:pt x="130152" y="95250"/>
                  <a:pt x="133350" y="98449"/>
                  <a:pt x="133350" y="102394"/>
                </a:cubicBezTo>
                <a:cubicBezTo>
                  <a:pt x="133350" y="106339"/>
                  <a:pt x="130152" y="109538"/>
                  <a:pt x="126206" y="109538"/>
                </a:cubicBezTo>
                <a:close/>
                <a:moveTo>
                  <a:pt x="95250" y="0"/>
                </a:moveTo>
                <a:cubicBezTo>
                  <a:pt x="42653" y="0"/>
                  <a:pt x="0" y="42653"/>
                  <a:pt x="0" y="95250"/>
                </a:cubicBezTo>
                <a:cubicBezTo>
                  <a:pt x="0" y="147847"/>
                  <a:pt x="42653" y="190500"/>
                  <a:pt x="95250" y="190500"/>
                </a:cubicBezTo>
                <a:cubicBezTo>
                  <a:pt x="147847" y="190500"/>
                  <a:pt x="190500" y="147847"/>
                  <a:pt x="190500" y="95250"/>
                </a:cubicBezTo>
                <a:cubicBezTo>
                  <a:pt x="190500" y="42653"/>
                  <a:pt x="147847" y="0"/>
                  <a:pt x="95250" y="0"/>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5636919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130"/>
                                        </p:tgtEl>
                                        <p:attrNameLst>
                                          <p:attrName>style.visibility</p:attrName>
                                        </p:attrNameLst>
                                      </p:cBhvr>
                                      <p:to>
                                        <p:strVal val="visible"/>
                                      </p:to>
                                    </p:set>
                                    <p:animEffect transition="in" filter="fade">
                                      <p:cBhvr>
                                        <p:cTn id="7" dur="500"/>
                                        <p:tgtEl>
                                          <p:spTgt spid="130"/>
                                        </p:tgtEl>
                                      </p:cBhvr>
                                    </p:animEffect>
                                  </p:childTnLst>
                                </p:cTn>
                              </p:par>
                              <p:par>
                                <p:cTn id="8" presetID="42" presetClass="path" presetSubtype="0" decel="100000" fill="hold" grpId="1" nodeType="withEffect">
                                  <p:stCondLst>
                                    <p:cond delay="100"/>
                                  </p:stCondLst>
                                  <p:childTnLst>
                                    <p:animMotion origin="layout" path="M -1.66667E-6 3.7037E-6 L -1.66667E-6 0.03541 " pathEditMode="relative" rAng="0" ptsTypes="AA">
                                      <p:cBhvr>
                                        <p:cTn id="9" dur="700" spd="-100000" fill="hold"/>
                                        <p:tgtEl>
                                          <p:spTgt spid="130"/>
                                        </p:tgtEl>
                                        <p:attrNameLst>
                                          <p:attrName>ppt_x</p:attrName>
                                          <p:attrName>ppt_y</p:attrName>
                                        </p:attrNameLst>
                                      </p:cBhvr>
                                      <p:rCtr x="0" y="1759"/>
                                    </p:animMotion>
                                  </p:childTnLst>
                                </p:cTn>
                              </p:par>
                              <p:par>
                                <p:cTn id="10" presetID="10" presetClass="entr" presetSubtype="0"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42" presetClass="path" presetSubtype="0" decel="100000" fill="hold" grpId="1" nodeType="withEffect">
                                  <p:stCondLst>
                                    <p:cond delay="0"/>
                                  </p:stCondLst>
                                  <p:childTnLst>
                                    <p:animMotion origin="layout" path="M 3.54167E-6 -3.7037E-6 L 3.54167E-6 0.03542 " pathEditMode="relative" rAng="0" ptsTypes="AA">
                                      <p:cBhvr>
                                        <p:cTn id="14" dur="700" spd="-100000" fill="hold"/>
                                        <p:tgtEl>
                                          <p:spTgt spid="17"/>
                                        </p:tgtEl>
                                        <p:attrNameLst>
                                          <p:attrName>ppt_x</p:attrName>
                                          <p:attrName>ppt_y</p:attrName>
                                        </p:attrNameLst>
                                      </p:cBhvr>
                                      <p:rCtr x="0" y="1759"/>
                                    </p:animMotion>
                                  </p:childTnLst>
                                </p:cTn>
                              </p:par>
                              <p:par>
                                <p:cTn id="15" presetID="10" presetClass="entr" presetSubtype="0" fill="hold" grpId="0" nodeType="withEffect">
                                  <p:stCondLst>
                                    <p:cond delay="100"/>
                                  </p:stCondLst>
                                  <p:childTnLst>
                                    <p:set>
                                      <p:cBhvr>
                                        <p:cTn id="16" dur="1" fill="hold">
                                          <p:stCondLst>
                                            <p:cond delay="0"/>
                                          </p:stCondLst>
                                        </p:cTn>
                                        <p:tgtEl>
                                          <p:spTgt spid="132"/>
                                        </p:tgtEl>
                                        <p:attrNameLst>
                                          <p:attrName>style.visibility</p:attrName>
                                        </p:attrNameLst>
                                      </p:cBhvr>
                                      <p:to>
                                        <p:strVal val="visible"/>
                                      </p:to>
                                    </p:set>
                                    <p:animEffect transition="in" filter="fade">
                                      <p:cBhvr>
                                        <p:cTn id="17" dur="500"/>
                                        <p:tgtEl>
                                          <p:spTgt spid="132"/>
                                        </p:tgtEl>
                                      </p:cBhvr>
                                    </p:animEffect>
                                  </p:childTnLst>
                                </p:cTn>
                              </p:par>
                              <p:par>
                                <p:cTn id="18" presetID="42" presetClass="path" presetSubtype="0" decel="100000" fill="hold" grpId="1" nodeType="withEffect">
                                  <p:stCondLst>
                                    <p:cond delay="100"/>
                                  </p:stCondLst>
                                  <p:childTnLst>
                                    <p:animMotion origin="layout" path="M -1.66667E-6 3.7037E-6 L -1.66667E-6 0.03541 " pathEditMode="relative" rAng="0" ptsTypes="AA">
                                      <p:cBhvr>
                                        <p:cTn id="19" dur="700" spd="-100000" fill="hold"/>
                                        <p:tgtEl>
                                          <p:spTgt spid="132"/>
                                        </p:tgtEl>
                                        <p:attrNameLst>
                                          <p:attrName>ppt_x</p:attrName>
                                          <p:attrName>ppt_y</p:attrName>
                                        </p:attrNameLst>
                                      </p:cBhvr>
                                      <p:rCtr x="0" y="1759"/>
                                    </p:animMotion>
                                  </p:childTnLst>
                                </p:cTn>
                              </p:par>
                              <p:par>
                                <p:cTn id="20" presetID="10" presetClass="entr" presetSubtype="0" fill="hold" grpId="0" nodeType="withEffect">
                                  <p:stCondLst>
                                    <p:cond delay="100"/>
                                  </p:stCondLst>
                                  <p:childTnLst>
                                    <p:set>
                                      <p:cBhvr>
                                        <p:cTn id="21" dur="1" fill="hold">
                                          <p:stCondLst>
                                            <p:cond delay="0"/>
                                          </p:stCondLst>
                                        </p:cTn>
                                        <p:tgtEl>
                                          <p:spTgt spid="136"/>
                                        </p:tgtEl>
                                        <p:attrNameLst>
                                          <p:attrName>style.visibility</p:attrName>
                                        </p:attrNameLst>
                                      </p:cBhvr>
                                      <p:to>
                                        <p:strVal val="visible"/>
                                      </p:to>
                                    </p:set>
                                    <p:animEffect transition="in" filter="fade">
                                      <p:cBhvr>
                                        <p:cTn id="22" dur="500"/>
                                        <p:tgtEl>
                                          <p:spTgt spid="136"/>
                                        </p:tgtEl>
                                      </p:cBhvr>
                                    </p:animEffect>
                                  </p:childTnLst>
                                </p:cTn>
                              </p:par>
                              <p:par>
                                <p:cTn id="23" presetID="42" presetClass="path" presetSubtype="0" decel="100000" fill="hold" grpId="1" nodeType="withEffect">
                                  <p:stCondLst>
                                    <p:cond delay="100"/>
                                  </p:stCondLst>
                                  <p:childTnLst>
                                    <p:animMotion origin="layout" path="M -1.66667E-6 3.7037E-6 L -1.66667E-6 0.03541 " pathEditMode="relative" rAng="0" ptsTypes="AA">
                                      <p:cBhvr>
                                        <p:cTn id="24" dur="700" spd="-100000" fill="hold"/>
                                        <p:tgtEl>
                                          <p:spTgt spid="136"/>
                                        </p:tgtEl>
                                        <p:attrNameLst>
                                          <p:attrName>ppt_x</p:attrName>
                                          <p:attrName>ppt_y</p:attrName>
                                        </p:attrNameLst>
                                      </p:cBhvr>
                                      <p:rCtr x="0" y="1759"/>
                                    </p:animMotion>
                                  </p:childTnLst>
                                </p:cTn>
                              </p:par>
                              <p:par>
                                <p:cTn id="25" presetID="10" presetClass="entr" presetSubtype="0" fill="hold" grpId="0" nodeType="withEffect">
                                  <p:stCondLst>
                                    <p:cond delay="100"/>
                                  </p:stCondLst>
                                  <p:childTnLst>
                                    <p:set>
                                      <p:cBhvr>
                                        <p:cTn id="26" dur="1" fill="hold">
                                          <p:stCondLst>
                                            <p:cond delay="0"/>
                                          </p:stCondLst>
                                        </p:cTn>
                                        <p:tgtEl>
                                          <p:spTgt spid="134"/>
                                        </p:tgtEl>
                                        <p:attrNameLst>
                                          <p:attrName>style.visibility</p:attrName>
                                        </p:attrNameLst>
                                      </p:cBhvr>
                                      <p:to>
                                        <p:strVal val="visible"/>
                                      </p:to>
                                    </p:set>
                                    <p:animEffect transition="in" filter="fade">
                                      <p:cBhvr>
                                        <p:cTn id="27" dur="500"/>
                                        <p:tgtEl>
                                          <p:spTgt spid="134"/>
                                        </p:tgtEl>
                                      </p:cBhvr>
                                    </p:animEffect>
                                  </p:childTnLst>
                                </p:cTn>
                              </p:par>
                              <p:par>
                                <p:cTn id="28" presetID="42" presetClass="path" presetSubtype="0" decel="100000" fill="hold" grpId="1" nodeType="withEffect">
                                  <p:stCondLst>
                                    <p:cond delay="100"/>
                                  </p:stCondLst>
                                  <p:childTnLst>
                                    <p:animMotion origin="layout" path="M -1.66667E-6 3.7037E-6 L -1.66667E-6 0.03541 " pathEditMode="relative" rAng="0" ptsTypes="AA">
                                      <p:cBhvr>
                                        <p:cTn id="29" dur="700" spd="-100000" fill="hold"/>
                                        <p:tgtEl>
                                          <p:spTgt spid="134"/>
                                        </p:tgtEl>
                                        <p:attrNameLst>
                                          <p:attrName>ppt_x</p:attrName>
                                          <p:attrName>ppt_y</p:attrName>
                                        </p:attrNameLst>
                                      </p:cBhvr>
                                      <p:rCtr x="0" y="1759"/>
                                    </p:animMotion>
                                  </p:childTnLst>
                                </p:cTn>
                              </p:par>
                              <p:par>
                                <p:cTn id="30" presetID="10" presetClass="entr" presetSubtype="0" fill="hold" grpId="0" nodeType="withEffect">
                                  <p:stCondLst>
                                    <p:cond delay="100"/>
                                  </p:stCondLst>
                                  <p:childTnLst>
                                    <p:set>
                                      <p:cBhvr>
                                        <p:cTn id="31" dur="1" fill="hold">
                                          <p:stCondLst>
                                            <p:cond delay="0"/>
                                          </p:stCondLst>
                                        </p:cTn>
                                        <p:tgtEl>
                                          <p:spTgt spid="135"/>
                                        </p:tgtEl>
                                        <p:attrNameLst>
                                          <p:attrName>style.visibility</p:attrName>
                                        </p:attrNameLst>
                                      </p:cBhvr>
                                      <p:to>
                                        <p:strVal val="visible"/>
                                      </p:to>
                                    </p:set>
                                    <p:animEffect transition="in" filter="fade">
                                      <p:cBhvr>
                                        <p:cTn id="32" dur="500"/>
                                        <p:tgtEl>
                                          <p:spTgt spid="135"/>
                                        </p:tgtEl>
                                      </p:cBhvr>
                                    </p:animEffect>
                                  </p:childTnLst>
                                </p:cTn>
                              </p:par>
                              <p:par>
                                <p:cTn id="33" presetID="42" presetClass="path" presetSubtype="0" decel="100000" fill="hold" grpId="1" nodeType="withEffect">
                                  <p:stCondLst>
                                    <p:cond delay="100"/>
                                  </p:stCondLst>
                                  <p:childTnLst>
                                    <p:animMotion origin="layout" path="M -1.66667E-6 3.7037E-6 L -1.66667E-6 0.03541 " pathEditMode="relative" rAng="0" ptsTypes="AA">
                                      <p:cBhvr>
                                        <p:cTn id="34" dur="700" spd="-100000" fill="hold"/>
                                        <p:tgtEl>
                                          <p:spTgt spid="135"/>
                                        </p:tgtEl>
                                        <p:attrNameLst>
                                          <p:attrName>ppt_x</p:attrName>
                                          <p:attrName>ppt_y</p:attrName>
                                        </p:attrNameLst>
                                      </p:cBhvr>
                                      <p:rCtr x="0" y="1759"/>
                                    </p:animMotion>
                                  </p:childTnLst>
                                </p:cTn>
                              </p:par>
                              <p:par>
                                <p:cTn id="35" presetID="10" presetClass="entr" presetSubtype="0" fill="hold" grpId="0" nodeType="withEffect">
                                  <p:stCondLst>
                                    <p:cond delay="100"/>
                                  </p:stCondLst>
                                  <p:childTnLst>
                                    <p:set>
                                      <p:cBhvr>
                                        <p:cTn id="36" dur="1" fill="hold">
                                          <p:stCondLst>
                                            <p:cond delay="0"/>
                                          </p:stCondLst>
                                        </p:cTn>
                                        <p:tgtEl>
                                          <p:spTgt spid="164"/>
                                        </p:tgtEl>
                                        <p:attrNameLst>
                                          <p:attrName>style.visibility</p:attrName>
                                        </p:attrNameLst>
                                      </p:cBhvr>
                                      <p:to>
                                        <p:strVal val="visible"/>
                                      </p:to>
                                    </p:set>
                                    <p:animEffect transition="in" filter="fade">
                                      <p:cBhvr>
                                        <p:cTn id="37" dur="500"/>
                                        <p:tgtEl>
                                          <p:spTgt spid="164"/>
                                        </p:tgtEl>
                                      </p:cBhvr>
                                    </p:animEffect>
                                  </p:childTnLst>
                                </p:cTn>
                              </p:par>
                              <p:par>
                                <p:cTn id="38" presetID="42" presetClass="path" presetSubtype="0" decel="100000" fill="hold" grpId="1" nodeType="withEffect">
                                  <p:stCondLst>
                                    <p:cond delay="100"/>
                                  </p:stCondLst>
                                  <p:childTnLst>
                                    <p:animMotion origin="layout" path="M -1.66667E-6 3.7037E-6 L -1.66667E-6 0.03541 " pathEditMode="relative" rAng="0" ptsTypes="AA">
                                      <p:cBhvr>
                                        <p:cTn id="39" dur="700" spd="-100000" fill="hold"/>
                                        <p:tgtEl>
                                          <p:spTgt spid="164"/>
                                        </p:tgtEl>
                                        <p:attrNameLst>
                                          <p:attrName>ppt_x</p:attrName>
                                          <p:attrName>ppt_y</p:attrName>
                                        </p:attrNameLst>
                                      </p:cBhvr>
                                      <p:rCtr x="0" y="1759"/>
                                    </p:animMotion>
                                  </p:childTnLst>
                                </p:cTn>
                              </p:par>
                              <p:par>
                                <p:cTn id="40" presetID="10" presetClass="entr" presetSubtype="0" fill="hold" nodeType="withEffect">
                                  <p:stCondLst>
                                    <p:cond delay="100"/>
                                  </p:stCondLst>
                                  <p:childTnLst>
                                    <p:set>
                                      <p:cBhvr>
                                        <p:cTn id="41" dur="1" fill="hold">
                                          <p:stCondLst>
                                            <p:cond delay="0"/>
                                          </p:stCondLst>
                                        </p:cTn>
                                        <p:tgtEl>
                                          <p:spTgt spid="165"/>
                                        </p:tgtEl>
                                        <p:attrNameLst>
                                          <p:attrName>style.visibility</p:attrName>
                                        </p:attrNameLst>
                                      </p:cBhvr>
                                      <p:to>
                                        <p:strVal val="visible"/>
                                      </p:to>
                                    </p:set>
                                    <p:animEffect transition="in" filter="fade">
                                      <p:cBhvr>
                                        <p:cTn id="42" dur="500"/>
                                        <p:tgtEl>
                                          <p:spTgt spid="165"/>
                                        </p:tgtEl>
                                      </p:cBhvr>
                                    </p:animEffect>
                                  </p:childTnLst>
                                </p:cTn>
                              </p:par>
                              <p:par>
                                <p:cTn id="43" presetID="42" presetClass="path" presetSubtype="0" decel="100000" fill="hold" nodeType="withEffect">
                                  <p:stCondLst>
                                    <p:cond delay="100"/>
                                  </p:stCondLst>
                                  <p:childTnLst>
                                    <p:animMotion origin="layout" path="M -1.66667E-6 3.7037E-6 L -1.66667E-6 0.03541 " pathEditMode="relative" rAng="0" ptsTypes="AA">
                                      <p:cBhvr>
                                        <p:cTn id="44" dur="700" spd="-100000" fill="hold"/>
                                        <p:tgtEl>
                                          <p:spTgt spid="165"/>
                                        </p:tgtEl>
                                        <p:attrNameLst>
                                          <p:attrName>ppt_x</p:attrName>
                                          <p:attrName>ppt_y</p:attrName>
                                        </p:attrNameLst>
                                      </p:cBhvr>
                                      <p:rCtr x="0" y="1759"/>
                                    </p:animMotion>
                                  </p:childTnLst>
                                </p:cTn>
                              </p:par>
                              <p:par>
                                <p:cTn id="45" presetID="10" presetClass="entr" presetSubtype="0" fill="hold" nodeType="withEffect">
                                  <p:stCondLst>
                                    <p:cond delay="100"/>
                                  </p:stCondLst>
                                  <p:childTnLst>
                                    <p:set>
                                      <p:cBhvr>
                                        <p:cTn id="46" dur="1" fill="hold">
                                          <p:stCondLst>
                                            <p:cond delay="0"/>
                                          </p:stCondLst>
                                        </p:cTn>
                                        <p:tgtEl>
                                          <p:spTgt spid="166"/>
                                        </p:tgtEl>
                                        <p:attrNameLst>
                                          <p:attrName>style.visibility</p:attrName>
                                        </p:attrNameLst>
                                      </p:cBhvr>
                                      <p:to>
                                        <p:strVal val="visible"/>
                                      </p:to>
                                    </p:set>
                                    <p:animEffect transition="in" filter="fade">
                                      <p:cBhvr>
                                        <p:cTn id="47" dur="500"/>
                                        <p:tgtEl>
                                          <p:spTgt spid="166"/>
                                        </p:tgtEl>
                                      </p:cBhvr>
                                    </p:animEffect>
                                  </p:childTnLst>
                                </p:cTn>
                              </p:par>
                              <p:par>
                                <p:cTn id="48" presetID="42" presetClass="path" presetSubtype="0" decel="100000" fill="hold" nodeType="withEffect">
                                  <p:stCondLst>
                                    <p:cond delay="100"/>
                                  </p:stCondLst>
                                  <p:childTnLst>
                                    <p:animMotion origin="layout" path="M -1.66667E-6 3.7037E-6 L -1.66667E-6 0.03541 " pathEditMode="relative" rAng="0" ptsTypes="AA">
                                      <p:cBhvr>
                                        <p:cTn id="49" dur="700" spd="-100000" fill="hold"/>
                                        <p:tgtEl>
                                          <p:spTgt spid="166"/>
                                        </p:tgtEl>
                                        <p:attrNameLst>
                                          <p:attrName>ppt_x</p:attrName>
                                          <p:attrName>ppt_y</p:attrName>
                                        </p:attrNameLst>
                                      </p:cBhvr>
                                      <p:rCtr x="0" y="1759"/>
                                    </p:animMotion>
                                  </p:childTnLst>
                                </p:cTn>
                              </p:par>
                              <p:par>
                                <p:cTn id="50" presetID="10" presetClass="entr" presetSubtype="0" fill="hold" grpId="0" nodeType="withEffect">
                                  <p:stCondLst>
                                    <p:cond delay="100"/>
                                  </p:stCondLst>
                                  <p:childTnLst>
                                    <p:set>
                                      <p:cBhvr>
                                        <p:cTn id="51" dur="1" fill="hold">
                                          <p:stCondLst>
                                            <p:cond delay="0"/>
                                          </p:stCondLst>
                                        </p:cTn>
                                        <p:tgtEl>
                                          <p:spTgt spid="163"/>
                                        </p:tgtEl>
                                        <p:attrNameLst>
                                          <p:attrName>style.visibility</p:attrName>
                                        </p:attrNameLst>
                                      </p:cBhvr>
                                      <p:to>
                                        <p:strVal val="visible"/>
                                      </p:to>
                                    </p:set>
                                    <p:animEffect transition="in" filter="fade">
                                      <p:cBhvr>
                                        <p:cTn id="52" dur="500"/>
                                        <p:tgtEl>
                                          <p:spTgt spid="163"/>
                                        </p:tgtEl>
                                      </p:cBhvr>
                                    </p:animEffect>
                                  </p:childTnLst>
                                </p:cTn>
                              </p:par>
                              <p:par>
                                <p:cTn id="53" presetID="42" presetClass="path" presetSubtype="0" decel="100000" fill="hold" grpId="1" nodeType="withEffect">
                                  <p:stCondLst>
                                    <p:cond delay="100"/>
                                  </p:stCondLst>
                                  <p:childTnLst>
                                    <p:animMotion origin="layout" path="M -1.66667E-6 3.7037E-6 L -1.66667E-6 0.03541 " pathEditMode="relative" rAng="0" ptsTypes="AA">
                                      <p:cBhvr>
                                        <p:cTn id="54" dur="700" spd="-100000" fill="hold"/>
                                        <p:tgtEl>
                                          <p:spTgt spid="163"/>
                                        </p:tgtEl>
                                        <p:attrNameLst>
                                          <p:attrName>ppt_x</p:attrName>
                                          <p:attrName>ppt_y</p:attrName>
                                        </p:attrNameLst>
                                      </p:cBhvr>
                                      <p:rCtr x="0" y="1759"/>
                                    </p:animMotion>
                                  </p:childTnLst>
                                </p:cTn>
                              </p:par>
                              <p:par>
                                <p:cTn id="55" presetID="10" presetClass="entr" presetSubtype="0" fill="hold" grpId="0" nodeType="withEffect">
                                  <p:stCondLst>
                                    <p:cond delay="100"/>
                                  </p:stCondLst>
                                  <p:childTnLst>
                                    <p:set>
                                      <p:cBhvr>
                                        <p:cTn id="56" dur="1" fill="hold">
                                          <p:stCondLst>
                                            <p:cond delay="0"/>
                                          </p:stCondLst>
                                        </p:cTn>
                                        <p:tgtEl>
                                          <p:spTgt spid="139"/>
                                        </p:tgtEl>
                                        <p:attrNameLst>
                                          <p:attrName>style.visibility</p:attrName>
                                        </p:attrNameLst>
                                      </p:cBhvr>
                                      <p:to>
                                        <p:strVal val="visible"/>
                                      </p:to>
                                    </p:set>
                                    <p:animEffect transition="in" filter="fade">
                                      <p:cBhvr>
                                        <p:cTn id="57" dur="500"/>
                                        <p:tgtEl>
                                          <p:spTgt spid="139"/>
                                        </p:tgtEl>
                                      </p:cBhvr>
                                    </p:animEffect>
                                  </p:childTnLst>
                                </p:cTn>
                              </p:par>
                              <p:par>
                                <p:cTn id="58" presetID="42" presetClass="path" presetSubtype="0" decel="100000" fill="hold" grpId="1" nodeType="withEffect">
                                  <p:stCondLst>
                                    <p:cond delay="100"/>
                                  </p:stCondLst>
                                  <p:childTnLst>
                                    <p:animMotion origin="layout" path="M -1.66667E-6 3.7037E-6 L -1.66667E-6 0.03541 " pathEditMode="relative" rAng="0" ptsTypes="AA">
                                      <p:cBhvr>
                                        <p:cTn id="59" dur="700" spd="-100000" fill="hold"/>
                                        <p:tgtEl>
                                          <p:spTgt spid="139"/>
                                        </p:tgtEl>
                                        <p:attrNameLst>
                                          <p:attrName>ppt_x</p:attrName>
                                          <p:attrName>ppt_y</p:attrName>
                                        </p:attrNameLst>
                                      </p:cBhvr>
                                      <p:rCtr x="0" y="1759"/>
                                    </p:animMotion>
                                  </p:childTnLst>
                                </p:cTn>
                              </p:par>
                              <p:par>
                                <p:cTn id="60" presetID="10" presetClass="entr" presetSubtype="0" fill="hold" grpId="0" nodeType="withEffect">
                                  <p:stCondLst>
                                    <p:cond delay="100"/>
                                  </p:stCondLst>
                                  <p:childTnLst>
                                    <p:set>
                                      <p:cBhvr>
                                        <p:cTn id="61" dur="1" fill="hold">
                                          <p:stCondLst>
                                            <p:cond delay="0"/>
                                          </p:stCondLst>
                                        </p:cTn>
                                        <p:tgtEl>
                                          <p:spTgt spid="138"/>
                                        </p:tgtEl>
                                        <p:attrNameLst>
                                          <p:attrName>style.visibility</p:attrName>
                                        </p:attrNameLst>
                                      </p:cBhvr>
                                      <p:to>
                                        <p:strVal val="visible"/>
                                      </p:to>
                                    </p:set>
                                    <p:animEffect transition="in" filter="fade">
                                      <p:cBhvr>
                                        <p:cTn id="62" dur="500"/>
                                        <p:tgtEl>
                                          <p:spTgt spid="138"/>
                                        </p:tgtEl>
                                      </p:cBhvr>
                                    </p:animEffect>
                                  </p:childTnLst>
                                </p:cTn>
                              </p:par>
                              <p:par>
                                <p:cTn id="63" presetID="42" presetClass="path" presetSubtype="0" decel="100000" fill="hold" grpId="1" nodeType="withEffect">
                                  <p:stCondLst>
                                    <p:cond delay="100"/>
                                  </p:stCondLst>
                                  <p:childTnLst>
                                    <p:animMotion origin="layout" path="M -1.66667E-6 3.7037E-6 L -1.66667E-6 0.03541 " pathEditMode="relative" rAng="0" ptsTypes="AA">
                                      <p:cBhvr>
                                        <p:cTn id="64" dur="700" spd="-100000" fill="hold"/>
                                        <p:tgtEl>
                                          <p:spTgt spid="138"/>
                                        </p:tgtEl>
                                        <p:attrNameLst>
                                          <p:attrName>ppt_x</p:attrName>
                                          <p:attrName>ppt_y</p:attrName>
                                        </p:attrNameLst>
                                      </p:cBhvr>
                                      <p:rCtr x="0" y="1759"/>
                                    </p:animMotion>
                                  </p:childTnLst>
                                </p:cTn>
                              </p:par>
                              <p:par>
                                <p:cTn id="65" presetID="10" presetClass="entr" presetSubtype="0" fill="hold" grpId="0" nodeType="withEffect">
                                  <p:stCondLst>
                                    <p:cond delay="100"/>
                                  </p:stCondLst>
                                  <p:childTnLst>
                                    <p:set>
                                      <p:cBhvr>
                                        <p:cTn id="66" dur="1" fill="hold">
                                          <p:stCondLst>
                                            <p:cond delay="0"/>
                                          </p:stCondLst>
                                        </p:cTn>
                                        <p:tgtEl>
                                          <p:spTgt spid="140"/>
                                        </p:tgtEl>
                                        <p:attrNameLst>
                                          <p:attrName>style.visibility</p:attrName>
                                        </p:attrNameLst>
                                      </p:cBhvr>
                                      <p:to>
                                        <p:strVal val="visible"/>
                                      </p:to>
                                    </p:set>
                                    <p:animEffect transition="in" filter="fade">
                                      <p:cBhvr>
                                        <p:cTn id="67" dur="500"/>
                                        <p:tgtEl>
                                          <p:spTgt spid="140"/>
                                        </p:tgtEl>
                                      </p:cBhvr>
                                    </p:animEffect>
                                  </p:childTnLst>
                                </p:cTn>
                              </p:par>
                              <p:par>
                                <p:cTn id="68" presetID="42" presetClass="path" presetSubtype="0" decel="100000" fill="hold" grpId="1" nodeType="withEffect">
                                  <p:stCondLst>
                                    <p:cond delay="100"/>
                                  </p:stCondLst>
                                  <p:childTnLst>
                                    <p:animMotion origin="layout" path="M -1.66667E-6 3.7037E-6 L -1.66667E-6 0.03541 " pathEditMode="relative" rAng="0" ptsTypes="AA">
                                      <p:cBhvr>
                                        <p:cTn id="69" dur="700" spd="-100000" fill="hold"/>
                                        <p:tgtEl>
                                          <p:spTgt spid="140"/>
                                        </p:tgtEl>
                                        <p:attrNameLst>
                                          <p:attrName>ppt_x</p:attrName>
                                          <p:attrName>ppt_y</p:attrName>
                                        </p:attrNameLst>
                                      </p:cBhvr>
                                      <p:rCtr x="0" y="1759"/>
                                    </p:animMotion>
                                  </p:childTnLst>
                                </p:cTn>
                              </p:par>
                              <p:par>
                                <p:cTn id="70" presetID="10" presetClass="entr" presetSubtype="0" fill="hold" nodeType="withEffect">
                                  <p:stCondLst>
                                    <p:cond delay="100"/>
                                  </p:stCondLst>
                                  <p:childTnLst>
                                    <p:set>
                                      <p:cBhvr>
                                        <p:cTn id="71" dur="1" fill="hold">
                                          <p:stCondLst>
                                            <p:cond delay="0"/>
                                          </p:stCondLst>
                                        </p:cTn>
                                        <p:tgtEl>
                                          <p:spTgt spid="169"/>
                                        </p:tgtEl>
                                        <p:attrNameLst>
                                          <p:attrName>style.visibility</p:attrName>
                                        </p:attrNameLst>
                                      </p:cBhvr>
                                      <p:to>
                                        <p:strVal val="visible"/>
                                      </p:to>
                                    </p:set>
                                    <p:animEffect transition="in" filter="fade">
                                      <p:cBhvr>
                                        <p:cTn id="72" dur="500"/>
                                        <p:tgtEl>
                                          <p:spTgt spid="169"/>
                                        </p:tgtEl>
                                      </p:cBhvr>
                                    </p:animEffect>
                                  </p:childTnLst>
                                </p:cTn>
                              </p:par>
                              <p:par>
                                <p:cTn id="73" presetID="42" presetClass="path" presetSubtype="0" decel="100000" fill="hold" nodeType="withEffect">
                                  <p:stCondLst>
                                    <p:cond delay="100"/>
                                  </p:stCondLst>
                                  <p:childTnLst>
                                    <p:animMotion origin="layout" path="M -1.66667E-6 3.7037E-6 L -1.66667E-6 0.03541 " pathEditMode="relative" rAng="0" ptsTypes="AA">
                                      <p:cBhvr>
                                        <p:cTn id="74" dur="700" spd="-100000" fill="hold"/>
                                        <p:tgtEl>
                                          <p:spTgt spid="169"/>
                                        </p:tgtEl>
                                        <p:attrNameLst>
                                          <p:attrName>ppt_x</p:attrName>
                                          <p:attrName>ppt_y</p:attrName>
                                        </p:attrNameLst>
                                      </p:cBhvr>
                                      <p:rCtr x="0" y="1759"/>
                                    </p:animMotion>
                                  </p:childTnLst>
                                </p:cTn>
                              </p:par>
                              <p:par>
                                <p:cTn id="75" presetID="10" presetClass="entr" presetSubtype="0" fill="hold" grpId="0" nodeType="withEffect">
                                  <p:stCondLst>
                                    <p:cond delay="100"/>
                                  </p:stCondLst>
                                  <p:childTnLst>
                                    <p:set>
                                      <p:cBhvr>
                                        <p:cTn id="76" dur="1" fill="hold">
                                          <p:stCondLst>
                                            <p:cond delay="0"/>
                                          </p:stCondLst>
                                        </p:cTn>
                                        <p:tgtEl>
                                          <p:spTgt spid="148"/>
                                        </p:tgtEl>
                                        <p:attrNameLst>
                                          <p:attrName>style.visibility</p:attrName>
                                        </p:attrNameLst>
                                      </p:cBhvr>
                                      <p:to>
                                        <p:strVal val="visible"/>
                                      </p:to>
                                    </p:set>
                                    <p:animEffect transition="in" filter="fade">
                                      <p:cBhvr>
                                        <p:cTn id="77" dur="500"/>
                                        <p:tgtEl>
                                          <p:spTgt spid="148"/>
                                        </p:tgtEl>
                                      </p:cBhvr>
                                    </p:animEffect>
                                  </p:childTnLst>
                                </p:cTn>
                              </p:par>
                              <p:par>
                                <p:cTn id="78" presetID="42" presetClass="path" presetSubtype="0" decel="100000" fill="hold" grpId="1" nodeType="withEffect">
                                  <p:stCondLst>
                                    <p:cond delay="100"/>
                                  </p:stCondLst>
                                  <p:childTnLst>
                                    <p:animMotion origin="layout" path="M -1.66667E-6 3.7037E-6 L -1.66667E-6 0.03541 " pathEditMode="relative" rAng="0" ptsTypes="AA">
                                      <p:cBhvr>
                                        <p:cTn id="79" dur="700" spd="-100000" fill="hold"/>
                                        <p:tgtEl>
                                          <p:spTgt spid="148"/>
                                        </p:tgtEl>
                                        <p:attrNameLst>
                                          <p:attrName>ppt_x</p:attrName>
                                          <p:attrName>ppt_y</p:attrName>
                                        </p:attrNameLst>
                                      </p:cBhvr>
                                      <p:rCtr x="0" y="1759"/>
                                    </p:animMotion>
                                  </p:childTnLst>
                                </p:cTn>
                              </p:par>
                              <p:par>
                                <p:cTn id="80" presetID="10" presetClass="entr" presetSubtype="0" fill="hold" grpId="0" nodeType="withEffect">
                                  <p:stCondLst>
                                    <p:cond delay="100"/>
                                  </p:stCondLst>
                                  <p:childTnLst>
                                    <p:set>
                                      <p:cBhvr>
                                        <p:cTn id="81" dur="1" fill="hold">
                                          <p:stCondLst>
                                            <p:cond delay="0"/>
                                          </p:stCondLst>
                                        </p:cTn>
                                        <p:tgtEl>
                                          <p:spTgt spid="154"/>
                                        </p:tgtEl>
                                        <p:attrNameLst>
                                          <p:attrName>style.visibility</p:attrName>
                                        </p:attrNameLst>
                                      </p:cBhvr>
                                      <p:to>
                                        <p:strVal val="visible"/>
                                      </p:to>
                                    </p:set>
                                    <p:animEffect transition="in" filter="fade">
                                      <p:cBhvr>
                                        <p:cTn id="82" dur="500"/>
                                        <p:tgtEl>
                                          <p:spTgt spid="154"/>
                                        </p:tgtEl>
                                      </p:cBhvr>
                                    </p:animEffect>
                                  </p:childTnLst>
                                </p:cTn>
                              </p:par>
                              <p:par>
                                <p:cTn id="83" presetID="42" presetClass="path" presetSubtype="0" decel="100000" fill="hold" grpId="1" nodeType="withEffect">
                                  <p:stCondLst>
                                    <p:cond delay="100"/>
                                  </p:stCondLst>
                                  <p:childTnLst>
                                    <p:animMotion origin="layout" path="M -1.66667E-6 3.7037E-6 L -1.66667E-6 0.03541 " pathEditMode="relative" rAng="0" ptsTypes="AA">
                                      <p:cBhvr>
                                        <p:cTn id="84" dur="700" spd="-100000" fill="hold"/>
                                        <p:tgtEl>
                                          <p:spTgt spid="154"/>
                                        </p:tgtEl>
                                        <p:attrNameLst>
                                          <p:attrName>ppt_x</p:attrName>
                                          <p:attrName>ppt_y</p:attrName>
                                        </p:attrNameLst>
                                      </p:cBhvr>
                                      <p:rCtr x="0" y="1759"/>
                                    </p:animMotion>
                                  </p:childTnLst>
                                </p:cTn>
                              </p:par>
                              <p:par>
                                <p:cTn id="85" presetID="10" presetClass="entr" presetSubtype="0" fill="hold" grpId="0" nodeType="withEffect">
                                  <p:stCondLst>
                                    <p:cond delay="100"/>
                                  </p:stCondLst>
                                  <p:childTnLst>
                                    <p:set>
                                      <p:cBhvr>
                                        <p:cTn id="86" dur="1" fill="hold">
                                          <p:stCondLst>
                                            <p:cond delay="0"/>
                                          </p:stCondLst>
                                        </p:cTn>
                                        <p:tgtEl>
                                          <p:spTgt spid="149"/>
                                        </p:tgtEl>
                                        <p:attrNameLst>
                                          <p:attrName>style.visibility</p:attrName>
                                        </p:attrNameLst>
                                      </p:cBhvr>
                                      <p:to>
                                        <p:strVal val="visible"/>
                                      </p:to>
                                    </p:set>
                                    <p:animEffect transition="in" filter="fade">
                                      <p:cBhvr>
                                        <p:cTn id="87" dur="500"/>
                                        <p:tgtEl>
                                          <p:spTgt spid="149"/>
                                        </p:tgtEl>
                                      </p:cBhvr>
                                    </p:animEffect>
                                  </p:childTnLst>
                                </p:cTn>
                              </p:par>
                              <p:par>
                                <p:cTn id="88" presetID="42" presetClass="path" presetSubtype="0" decel="100000" fill="hold" grpId="1" nodeType="withEffect">
                                  <p:stCondLst>
                                    <p:cond delay="100"/>
                                  </p:stCondLst>
                                  <p:childTnLst>
                                    <p:animMotion origin="layout" path="M -1.66667E-6 3.7037E-6 L -1.66667E-6 0.03541 " pathEditMode="relative" rAng="0" ptsTypes="AA">
                                      <p:cBhvr>
                                        <p:cTn id="89" dur="700" spd="-100000" fill="hold"/>
                                        <p:tgtEl>
                                          <p:spTgt spid="149"/>
                                        </p:tgtEl>
                                        <p:attrNameLst>
                                          <p:attrName>ppt_x</p:attrName>
                                          <p:attrName>ppt_y</p:attrName>
                                        </p:attrNameLst>
                                      </p:cBhvr>
                                      <p:rCtr x="0" y="1759"/>
                                    </p:animMotion>
                                  </p:childTnLst>
                                </p:cTn>
                              </p:par>
                              <p:par>
                                <p:cTn id="90" presetID="10" presetClass="entr" presetSubtype="0" fill="hold" nodeType="withEffect">
                                  <p:stCondLst>
                                    <p:cond delay="100"/>
                                  </p:stCondLst>
                                  <p:childTnLst>
                                    <p:set>
                                      <p:cBhvr>
                                        <p:cTn id="91" dur="1" fill="hold">
                                          <p:stCondLst>
                                            <p:cond delay="0"/>
                                          </p:stCondLst>
                                        </p:cTn>
                                        <p:tgtEl>
                                          <p:spTgt spid="172"/>
                                        </p:tgtEl>
                                        <p:attrNameLst>
                                          <p:attrName>style.visibility</p:attrName>
                                        </p:attrNameLst>
                                      </p:cBhvr>
                                      <p:to>
                                        <p:strVal val="visible"/>
                                      </p:to>
                                    </p:set>
                                    <p:animEffect transition="in" filter="fade">
                                      <p:cBhvr>
                                        <p:cTn id="92" dur="500"/>
                                        <p:tgtEl>
                                          <p:spTgt spid="172"/>
                                        </p:tgtEl>
                                      </p:cBhvr>
                                    </p:animEffect>
                                  </p:childTnLst>
                                </p:cTn>
                              </p:par>
                              <p:par>
                                <p:cTn id="93" presetID="42" presetClass="path" presetSubtype="0" decel="100000" fill="hold" nodeType="withEffect">
                                  <p:stCondLst>
                                    <p:cond delay="100"/>
                                  </p:stCondLst>
                                  <p:childTnLst>
                                    <p:animMotion origin="layout" path="M -1.66667E-6 3.7037E-6 L -1.66667E-6 0.03541 " pathEditMode="relative" rAng="0" ptsTypes="AA">
                                      <p:cBhvr>
                                        <p:cTn id="94" dur="700" spd="-100000" fill="hold"/>
                                        <p:tgtEl>
                                          <p:spTgt spid="172"/>
                                        </p:tgtEl>
                                        <p:attrNameLst>
                                          <p:attrName>ppt_x</p:attrName>
                                          <p:attrName>ppt_y</p:attrName>
                                        </p:attrNameLst>
                                      </p:cBhvr>
                                      <p:rCtr x="0" y="1759"/>
                                    </p:animMotion>
                                  </p:childTnLst>
                                </p:cTn>
                              </p:par>
                              <p:par>
                                <p:cTn id="95" presetID="10" presetClass="entr" presetSubtype="0" fill="hold" grpId="0" nodeType="withEffect">
                                  <p:stCondLst>
                                    <p:cond delay="100"/>
                                  </p:stCondLst>
                                  <p:childTnLst>
                                    <p:set>
                                      <p:cBhvr>
                                        <p:cTn id="96" dur="1" fill="hold">
                                          <p:stCondLst>
                                            <p:cond delay="0"/>
                                          </p:stCondLst>
                                        </p:cTn>
                                        <p:tgtEl>
                                          <p:spTgt spid="155"/>
                                        </p:tgtEl>
                                        <p:attrNameLst>
                                          <p:attrName>style.visibility</p:attrName>
                                        </p:attrNameLst>
                                      </p:cBhvr>
                                      <p:to>
                                        <p:strVal val="visible"/>
                                      </p:to>
                                    </p:set>
                                    <p:animEffect transition="in" filter="fade">
                                      <p:cBhvr>
                                        <p:cTn id="97" dur="500"/>
                                        <p:tgtEl>
                                          <p:spTgt spid="155"/>
                                        </p:tgtEl>
                                      </p:cBhvr>
                                    </p:animEffect>
                                  </p:childTnLst>
                                </p:cTn>
                              </p:par>
                              <p:par>
                                <p:cTn id="98" presetID="42" presetClass="path" presetSubtype="0" decel="100000" fill="hold" grpId="1" nodeType="withEffect">
                                  <p:stCondLst>
                                    <p:cond delay="100"/>
                                  </p:stCondLst>
                                  <p:childTnLst>
                                    <p:animMotion origin="layout" path="M -1.66667E-6 3.7037E-6 L -1.66667E-6 0.03541 " pathEditMode="relative" rAng="0" ptsTypes="AA">
                                      <p:cBhvr>
                                        <p:cTn id="99" dur="700" spd="-100000" fill="hold"/>
                                        <p:tgtEl>
                                          <p:spTgt spid="155"/>
                                        </p:tgtEl>
                                        <p:attrNameLst>
                                          <p:attrName>ppt_x</p:attrName>
                                          <p:attrName>ppt_y</p:attrName>
                                        </p:attrNameLst>
                                      </p:cBhvr>
                                      <p:rCtr x="0" y="1759"/>
                                    </p:animMotion>
                                  </p:childTnLst>
                                </p:cTn>
                              </p:par>
                              <p:par>
                                <p:cTn id="100" presetID="10" presetClass="entr" presetSubtype="0" fill="hold" grpId="0" nodeType="withEffect">
                                  <p:stCondLst>
                                    <p:cond delay="100"/>
                                  </p:stCondLst>
                                  <p:childTnLst>
                                    <p:set>
                                      <p:cBhvr>
                                        <p:cTn id="101" dur="1" fill="hold">
                                          <p:stCondLst>
                                            <p:cond delay="0"/>
                                          </p:stCondLst>
                                        </p:cTn>
                                        <p:tgtEl>
                                          <p:spTgt spid="162"/>
                                        </p:tgtEl>
                                        <p:attrNameLst>
                                          <p:attrName>style.visibility</p:attrName>
                                        </p:attrNameLst>
                                      </p:cBhvr>
                                      <p:to>
                                        <p:strVal val="visible"/>
                                      </p:to>
                                    </p:set>
                                    <p:animEffect transition="in" filter="fade">
                                      <p:cBhvr>
                                        <p:cTn id="102" dur="500"/>
                                        <p:tgtEl>
                                          <p:spTgt spid="162"/>
                                        </p:tgtEl>
                                      </p:cBhvr>
                                    </p:animEffect>
                                  </p:childTnLst>
                                </p:cTn>
                              </p:par>
                              <p:par>
                                <p:cTn id="103" presetID="42" presetClass="path" presetSubtype="0" decel="100000" fill="hold" grpId="1" nodeType="withEffect">
                                  <p:stCondLst>
                                    <p:cond delay="100"/>
                                  </p:stCondLst>
                                  <p:childTnLst>
                                    <p:animMotion origin="layout" path="M -1.66667E-6 3.7037E-6 L -1.66667E-6 0.03541 " pathEditMode="relative" rAng="0" ptsTypes="AA">
                                      <p:cBhvr>
                                        <p:cTn id="104" dur="700" spd="-100000" fill="hold"/>
                                        <p:tgtEl>
                                          <p:spTgt spid="162"/>
                                        </p:tgtEl>
                                        <p:attrNameLst>
                                          <p:attrName>ppt_x</p:attrName>
                                          <p:attrName>ppt_y</p:attrName>
                                        </p:attrNameLst>
                                      </p:cBhvr>
                                      <p:rCtr x="0" y="1759"/>
                                    </p:animMotion>
                                  </p:childTnLst>
                                </p:cTn>
                              </p:par>
                              <p:par>
                                <p:cTn id="105" presetID="10" presetClass="entr" presetSubtype="0" fill="hold" grpId="0" nodeType="withEffect">
                                  <p:stCondLst>
                                    <p:cond delay="100"/>
                                  </p:stCondLst>
                                  <p:childTnLst>
                                    <p:set>
                                      <p:cBhvr>
                                        <p:cTn id="106" dur="1" fill="hold">
                                          <p:stCondLst>
                                            <p:cond delay="0"/>
                                          </p:stCondLst>
                                        </p:cTn>
                                        <p:tgtEl>
                                          <p:spTgt spid="133"/>
                                        </p:tgtEl>
                                        <p:attrNameLst>
                                          <p:attrName>style.visibility</p:attrName>
                                        </p:attrNameLst>
                                      </p:cBhvr>
                                      <p:to>
                                        <p:strVal val="visible"/>
                                      </p:to>
                                    </p:set>
                                    <p:animEffect transition="in" filter="fade">
                                      <p:cBhvr>
                                        <p:cTn id="107" dur="500"/>
                                        <p:tgtEl>
                                          <p:spTgt spid="133"/>
                                        </p:tgtEl>
                                      </p:cBhvr>
                                    </p:animEffect>
                                  </p:childTnLst>
                                </p:cTn>
                              </p:par>
                              <p:par>
                                <p:cTn id="108" presetID="42" presetClass="path" presetSubtype="0" decel="100000" fill="hold" grpId="1" nodeType="withEffect">
                                  <p:stCondLst>
                                    <p:cond delay="100"/>
                                  </p:stCondLst>
                                  <p:childTnLst>
                                    <p:animMotion origin="layout" path="M -1.66667E-6 3.7037E-6 L -1.66667E-6 0.03541 " pathEditMode="relative" rAng="0" ptsTypes="AA">
                                      <p:cBhvr>
                                        <p:cTn id="109" dur="700" spd="-100000" fill="hold"/>
                                        <p:tgtEl>
                                          <p:spTgt spid="133"/>
                                        </p:tgtEl>
                                        <p:attrNameLst>
                                          <p:attrName>ppt_x</p:attrName>
                                          <p:attrName>ppt_y</p:attrName>
                                        </p:attrNameLst>
                                      </p:cBhvr>
                                      <p:rCtr x="0" y="1759"/>
                                    </p:animMotion>
                                  </p:childTnLst>
                                </p:cTn>
                              </p:par>
                              <p:par>
                                <p:cTn id="110" presetID="10" presetClass="entr" presetSubtype="0" fill="hold" grpId="0" nodeType="withEffect">
                                  <p:stCondLst>
                                    <p:cond delay="100"/>
                                  </p:stCondLst>
                                  <p:childTnLst>
                                    <p:set>
                                      <p:cBhvr>
                                        <p:cTn id="111" dur="1" fill="hold">
                                          <p:stCondLst>
                                            <p:cond delay="0"/>
                                          </p:stCondLst>
                                        </p:cTn>
                                        <p:tgtEl>
                                          <p:spTgt spid="177"/>
                                        </p:tgtEl>
                                        <p:attrNameLst>
                                          <p:attrName>style.visibility</p:attrName>
                                        </p:attrNameLst>
                                      </p:cBhvr>
                                      <p:to>
                                        <p:strVal val="visible"/>
                                      </p:to>
                                    </p:set>
                                    <p:animEffect transition="in" filter="fade">
                                      <p:cBhvr>
                                        <p:cTn id="112" dur="500"/>
                                        <p:tgtEl>
                                          <p:spTgt spid="177"/>
                                        </p:tgtEl>
                                      </p:cBhvr>
                                    </p:animEffect>
                                  </p:childTnLst>
                                </p:cTn>
                              </p:par>
                              <p:par>
                                <p:cTn id="113" presetID="42" presetClass="path" presetSubtype="0" decel="100000" fill="hold" grpId="1" nodeType="withEffect">
                                  <p:stCondLst>
                                    <p:cond delay="100"/>
                                  </p:stCondLst>
                                  <p:childTnLst>
                                    <p:animMotion origin="layout" path="M -1.66667E-6 3.7037E-6 L -1.66667E-6 0.03541 " pathEditMode="relative" rAng="0" ptsTypes="AA">
                                      <p:cBhvr>
                                        <p:cTn id="114" dur="700" spd="-100000" fill="hold"/>
                                        <p:tgtEl>
                                          <p:spTgt spid="177"/>
                                        </p:tgtEl>
                                        <p:attrNameLst>
                                          <p:attrName>ppt_x</p:attrName>
                                          <p:attrName>ppt_y</p:attrName>
                                        </p:attrNameLst>
                                      </p:cBhvr>
                                      <p:rCtr x="0" y="1759"/>
                                    </p:animMotion>
                                  </p:childTnLst>
                                </p:cTn>
                              </p:par>
                              <p:par>
                                <p:cTn id="115" presetID="10" presetClass="entr" presetSubtype="0" fill="hold" grpId="0" nodeType="withEffect">
                                  <p:stCondLst>
                                    <p:cond delay="100"/>
                                  </p:stCondLst>
                                  <p:childTnLst>
                                    <p:set>
                                      <p:cBhvr>
                                        <p:cTn id="116" dur="1" fill="hold">
                                          <p:stCondLst>
                                            <p:cond delay="0"/>
                                          </p:stCondLst>
                                        </p:cTn>
                                        <p:tgtEl>
                                          <p:spTgt spid="179"/>
                                        </p:tgtEl>
                                        <p:attrNameLst>
                                          <p:attrName>style.visibility</p:attrName>
                                        </p:attrNameLst>
                                      </p:cBhvr>
                                      <p:to>
                                        <p:strVal val="visible"/>
                                      </p:to>
                                    </p:set>
                                    <p:animEffect transition="in" filter="fade">
                                      <p:cBhvr>
                                        <p:cTn id="117" dur="500"/>
                                        <p:tgtEl>
                                          <p:spTgt spid="179"/>
                                        </p:tgtEl>
                                      </p:cBhvr>
                                    </p:animEffect>
                                  </p:childTnLst>
                                </p:cTn>
                              </p:par>
                              <p:par>
                                <p:cTn id="118" presetID="42" presetClass="path" presetSubtype="0" decel="100000" fill="hold" grpId="1" nodeType="withEffect">
                                  <p:stCondLst>
                                    <p:cond delay="100"/>
                                  </p:stCondLst>
                                  <p:childTnLst>
                                    <p:animMotion origin="layout" path="M -1.66667E-6 3.7037E-6 L -1.66667E-6 0.03541 " pathEditMode="relative" rAng="0" ptsTypes="AA">
                                      <p:cBhvr>
                                        <p:cTn id="119" dur="700" spd="-100000" fill="hold"/>
                                        <p:tgtEl>
                                          <p:spTgt spid="179"/>
                                        </p:tgtEl>
                                        <p:attrNameLst>
                                          <p:attrName>ppt_x</p:attrName>
                                          <p:attrName>ppt_y</p:attrName>
                                        </p:attrNameLst>
                                      </p:cBhvr>
                                      <p:rCtr x="0" y="1759"/>
                                    </p:animMotion>
                                  </p:childTnLst>
                                </p:cTn>
                              </p:par>
                              <p:par>
                                <p:cTn id="120" presetID="10" presetClass="entr" presetSubtype="0" fill="hold" grpId="0" nodeType="withEffect">
                                  <p:stCondLst>
                                    <p:cond delay="100"/>
                                  </p:stCondLst>
                                  <p:childTnLst>
                                    <p:set>
                                      <p:cBhvr>
                                        <p:cTn id="121" dur="1" fill="hold">
                                          <p:stCondLst>
                                            <p:cond delay="0"/>
                                          </p:stCondLst>
                                        </p:cTn>
                                        <p:tgtEl>
                                          <p:spTgt spid="175"/>
                                        </p:tgtEl>
                                        <p:attrNameLst>
                                          <p:attrName>style.visibility</p:attrName>
                                        </p:attrNameLst>
                                      </p:cBhvr>
                                      <p:to>
                                        <p:strVal val="visible"/>
                                      </p:to>
                                    </p:set>
                                    <p:animEffect transition="in" filter="fade">
                                      <p:cBhvr>
                                        <p:cTn id="122" dur="500"/>
                                        <p:tgtEl>
                                          <p:spTgt spid="175"/>
                                        </p:tgtEl>
                                      </p:cBhvr>
                                    </p:animEffect>
                                  </p:childTnLst>
                                </p:cTn>
                              </p:par>
                              <p:par>
                                <p:cTn id="123" presetID="42" presetClass="path" presetSubtype="0" decel="100000" fill="hold" grpId="1" nodeType="withEffect">
                                  <p:stCondLst>
                                    <p:cond delay="100"/>
                                  </p:stCondLst>
                                  <p:childTnLst>
                                    <p:animMotion origin="layout" path="M -1.66667E-6 3.7037E-6 L -1.66667E-6 0.03541 " pathEditMode="relative" rAng="0" ptsTypes="AA">
                                      <p:cBhvr>
                                        <p:cTn id="124" dur="700" spd="-100000" fill="hold"/>
                                        <p:tgtEl>
                                          <p:spTgt spid="175"/>
                                        </p:tgtEl>
                                        <p:attrNameLst>
                                          <p:attrName>ppt_x</p:attrName>
                                          <p:attrName>ppt_y</p:attrName>
                                        </p:attrNameLst>
                                      </p:cBhvr>
                                      <p:rCtr x="0" y="1759"/>
                                    </p:animMotion>
                                  </p:childTnLst>
                                </p:cTn>
                              </p:par>
                              <p:par>
                                <p:cTn id="125" presetID="10" presetClass="entr" presetSubtype="0" fill="hold" grpId="0" nodeType="withEffect">
                                  <p:stCondLst>
                                    <p:cond delay="100"/>
                                  </p:stCondLst>
                                  <p:childTnLst>
                                    <p:set>
                                      <p:cBhvr>
                                        <p:cTn id="126" dur="1" fill="hold">
                                          <p:stCondLst>
                                            <p:cond delay="0"/>
                                          </p:stCondLst>
                                        </p:cTn>
                                        <p:tgtEl>
                                          <p:spTgt spid="176"/>
                                        </p:tgtEl>
                                        <p:attrNameLst>
                                          <p:attrName>style.visibility</p:attrName>
                                        </p:attrNameLst>
                                      </p:cBhvr>
                                      <p:to>
                                        <p:strVal val="visible"/>
                                      </p:to>
                                    </p:set>
                                    <p:animEffect transition="in" filter="fade">
                                      <p:cBhvr>
                                        <p:cTn id="127" dur="500"/>
                                        <p:tgtEl>
                                          <p:spTgt spid="176"/>
                                        </p:tgtEl>
                                      </p:cBhvr>
                                    </p:animEffect>
                                  </p:childTnLst>
                                </p:cTn>
                              </p:par>
                              <p:par>
                                <p:cTn id="128" presetID="42" presetClass="path" presetSubtype="0" decel="100000" fill="hold" grpId="1" nodeType="withEffect">
                                  <p:stCondLst>
                                    <p:cond delay="100"/>
                                  </p:stCondLst>
                                  <p:childTnLst>
                                    <p:animMotion origin="layout" path="M -1.66667E-6 3.7037E-6 L -1.66667E-6 0.03541 " pathEditMode="relative" rAng="0" ptsTypes="AA">
                                      <p:cBhvr>
                                        <p:cTn id="129" dur="700" spd="-100000" fill="hold"/>
                                        <p:tgtEl>
                                          <p:spTgt spid="176"/>
                                        </p:tgtEl>
                                        <p:attrNameLst>
                                          <p:attrName>ppt_x</p:attrName>
                                          <p:attrName>ppt_y</p:attrName>
                                        </p:attrNameLst>
                                      </p:cBhvr>
                                      <p:rCtr x="0" y="1759"/>
                                    </p:animMotion>
                                  </p:childTnLst>
                                </p:cTn>
                              </p:par>
                              <p:par>
                                <p:cTn id="130" presetID="10" presetClass="entr" presetSubtype="0" fill="hold" nodeType="withEffect">
                                  <p:stCondLst>
                                    <p:cond delay="100"/>
                                  </p:stCondLst>
                                  <p:childTnLst>
                                    <p:set>
                                      <p:cBhvr>
                                        <p:cTn id="131" dur="1" fill="hold">
                                          <p:stCondLst>
                                            <p:cond delay="0"/>
                                          </p:stCondLst>
                                        </p:cTn>
                                        <p:tgtEl>
                                          <p:spTgt spid="186"/>
                                        </p:tgtEl>
                                        <p:attrNameLst>
                                          <p:attrName>style.visibility</p:attrName>
                                        </p:attrNameLst>
                                      </p:cBhvr>
                                      <p:to>
                                        <p:strVal val="visible"/>
                                      </p:to>
                                    </p:set>
                                    <p:animEffect transition="in" filter="fade">
                                      <p:cBhvr>
                                        <p:cTn id="132" dur="500"/>
                                        <p:tgtEl>
                                          <p:spTgt spid="186"/>
                                        </p:tgtEl>
                                      </p:cBhvr>
                                    </p:animEffect>
                                  </p:childTnLst>
                                </p:cTn>
                              </p:par>
                              <p:par>
                                <p:cTn id="133" presetID="42" presetClass="path" presetSubtype="0" decel="100000" fill="hold" nodeType="withEffect">
                                  <p:stCondLst>
                                    <p:cond delay="100"/>
                                  </p:stCondLst>
                                  <p:childTnLst>
                                    <p:animMotion origin="layout" path="M -1.66667E-6 3.7037E-6 L -1.66667E-6 0.03541 " pathEditMode="relative" rAng="0" ptsTypes="AA">
                                      <p:cBhvr>
                                        <p:cTn id="134" dur="700" spd="-100000" fill="hold"/>
                                        <p:tgtEl>
                                          <p:spTgt spid="186"/>
                                        </p:tgtEl>
                                        <p:attrNameLst>
                                          <p:attrName>ppt_x</p:attrName>
                                          <p:attrName>ppt_y</p:attrName>
                                        </p:attrNameLst>
                                      </p:cBhvr>
                                      <p:rCtr x="0" y="1759"/>
                                    </p:animMotion>
                                  </p:childTnLst>
                                </p:cTn>
                              </p:par>
                              <p:par>
                                <p:cTn id="135" presetID="10" presetClass="entr" presetSubtype="0" fill="hold" nodeType="withEffect">
                                  <p:stCondLst>
                                    <p:cond delay="100"/>
                                  </p:stCondLst>
                                  <p:childTnLst>
                                    <p:set>
                                      <p:cBhvr>
                                        <p:cTn id="136" dur="1" fill="hold">
                                          <p:stCondLst>
                                            <p:cond delay="0"/>
                                          </p:stCondLst>
                                        </p:cTn>
                                        <p:tgtEl>
                                          <p:spTgt spid="187"/>
                                        </p:tgtEl>
                                        <p:attrNameLst>
                                          <p:attrName>style.visibility</p:attrName>
                                        </p:attrNameLst>
                                      </p:cBhvr>
                                      <p:to>
                                        <p:strVal val="visible"/>
                                      </p:to>
                                    </p:set>
                                    <p:animEffect transition="in" filter="fade">
                                      <p:cBhvr>
                                        <p:cTn id="137" dur="500"/>
                                        <p:tgtEl>
                                          <p:spTgt spid="187"/>
                                        </p:tgtEl>
                                      </p:cBhvr>
                                    </p:animEffect>
                                  </p:childTnLst>
                                </p:cTn>
                              </p:par>
                              <p:par>
                                <p:cTn id="138" presetID="42" presetClass="path" presetSubtype="0" decel="100000" fill="hold" nodeType="withEffect">
                                  <p:stCondLst>
                                    <p:cond delay="100"/>
                                  </p:stCondLst>
                                  <p:childTnLst>
                                    <p:animMotion origin="layout" path="M -1.66667E-6 3.7037E-6 L -1.66667E-6 0.03541 " pathEditMode="relative" rAng="0" ptsTypes="AA">
                                      <p:cBhvr>
                                        <p:cTn id="139" dur="700" spd="-100000" fill="hold"/>
                                        <p:tgtEl>
                                          <p:spTgt spid="187"/>
                                        </p:tgtEl>
                                        <p:attrNameLst>
                                          <p:attrName>ppt_x</p:attrName>
                                          <p:attrName>ppt_y</p:attrName>
                                        </p:attrNameLst>
                                      </p:cBhvr>
                                      <p:rCtr x="0" y="1759"/>
                                    </p:animMotion>
                                  </p:childTnLst>
                                </p:cTn>
                              </p:par>
                              <p:par>
                                <p:cTn id="140" presetID="10" presetClass="entr" presetSubtype="0" fill="hold" grpId="0" nodeType="withEffect">
                                  <p:stCondLst>
                                    <p:cond delay="100"/>
                                  </p:stCondLst>
                                  <p:childTnLst>
                                    <p:set>
                                      <p:cBhvr>
                                        <p:cTn id="141" dur="1" fill="hold">
                                          <p:stCondLst>
                                            <p:cond delay="0"/>
                                          </p:stCondLst>
                                        </p:cTn>
                                        <p:tgtEl>
                                          <p:spTgt spid="178"/>
                                        </p:tgtEl>
                                        <p:attrNameLst>
                                          <p:attrName>style.visibility</p:attrName>
                                        </p:attrNameLst>
                                      </p:cBhvr>
                                      <p:to>
                                        <p:strVal val="visible"/>
                                      </p:to>
                                    </p:set>
                                    <p:animEffect transition="in" filter="fade">
                                      <p:cBhvr>
                                        <p:cTn id="142" dur="500"/>
                                        <p:tgtEl>
                                          <p:spTgt spid="178"/>
                                        </p:tgtEl>
                                      </p:cBhvr>
                                    </p:animEffect>
                                  </p:childTnLst>
                                </p:cTn>
                              </p:par>
                              <p:par>
                                <p:cTn id="143" presetID="42" presetClass="path" presetSubtype="0" decel="100000" fill="hold" grpId="1" nodeType="withEffect">
                                  <p:stCondLst>
                                    <p:cond delay="100"/>
                                  </p:stCondLst>
                                  <p:childTnLst>
                                    <p:animMotion origin="layout" path="M -1.66667E-6 3.7037E-6 L -1.66667E-6 0.03541 " pathEditMode="relative" rAng="0" ptsTypes="AA">
                                      <p:cBhvr>
                                        <p:cTn id="144" dur="700" spd="-100000" fill="hold"/>
                                        <p:tgtEl>
                                          <p:spTgt spid="178"/>
                                        </p:tgtEl>
                                        <p:attrNameLst>
                                          <p:attrName>ppt_x</p:attrName>
                                          <p:attrName>ppt_y</p:attrName>
                                        </p:attrNameLst>
                                      </p:cBhvr>
                                      <p:rCtr x="0" y="1759"/>
                                    </p:animMotion>
                                  </p:childTnLst>
                                </p:cTn>
                              </p:par>
                              <p:par>
                                <p:cTn id="145" presetID="10" presetClass="entr" presetSubtype="0" fill="hold" grpId="0" nodeType="withEffect">
                                  <p:stCondLst>
                                    <p:cond delay="100"/>
                                  </p:stCondLst>
                                  <p:childTnLst>
                                    <p:set>
                                      <p:cBhvr>
                                        <p:cTn id="146" dur="1" fill="hold">
                                          <p:stCondLst>
                                            <p:cond delay="0"/>
                                          </p:stCondLst>
                                        </p:cTn>
                                        <p:tgtEl>
                                          <p:spTgt spid="180"/>
                                        </p:tgtEl>
                                        <p:attrNameLst>
                                          <p:attrName>style.visibility</p:attrName>
                                        </p:attrNameLst>
                                      </p:cBhvr>
                                      <p:to>
                                        <p:strVal val="visible"/>
                                      </p:to>
                                    </p:set>
                                    <p:animEffect transition="in" filter="fade">
                                      <p:cBhvr>
                                        <p:cTn id="147" dur="500"/>
                                        <p:tgtEl>
                                          <p:spTgt spid="180"/>
                                        </p:tgtEl>
                                      </p:cBhvr>
                                    </p:animEffect>
                                  </p:childTnLst>
                                </p:cTn>
                              </p:par>
                              <p:par>
                                <p:cTn id="148" presetID="42" presetClass="path" presetSubtype="0" decel="100000" fill="hold" grpId="1" nodeType="withEffect">
                                  <p:stCondLst>
                                    <p:cond delay="100"/>
                                  </p:stCondLst>
                                  <p:childTnLst>
                                    <p:animMotion origin="layout" path="M -1.66667E-6 3.7037E-6 L -1.66667E-6 0.03541 " pathEditMode="relative" rAng="0" ptsTypes="AA">
                                      <p:cBhvr>
                                        <p:cTn id="149" dur="700" spd="-100000" fill="hold"/>
                                        <p:tgtEl>
                                          <p:spTgt spid="180"/>
                                        </p:tgtEl>
                                        <p:attrNameLst>
                                          <p:attrName>ppt_x</p:attrName>
                                          <p:attrName>ppt_y</p:attrName>
                                        </p:attrNameLst>
                                      </p:cBhvr>
                                      <p:rCtr x="0" y="1759"/>
                                    </p:animMotion>
                                  </p:childTnLst>
                                </p:cTn>
                              </p:par>
                              <p:par>
                                <p:cTn id="150" presetID="10" presetClass="entr" presetSubtype="0" fill="hold" grpId="0" nodeType="withEffect">
                                  <p:stCondLst>
                                    <p:cond delay="100"/>
                                  </p:stCondLst>
                                  <p:childTnLst>
                                    <p:set>
                                      <p:cBhvr>
                                        <p:cTn id="151" dur="1" fill="hold">
                                          <p:stCondLst>
                                            <p:cond delay="0"/>
                                          </p:stCondLst>
                                        </p:cTn>
                                        <p:tgtEl>
                                          <p:spTgt spid="185"/>
                                        </p:tgtEl>
                                        <p:attrNameLst>
                                          <p:attrName>style.visibility</p:attrName>
                                        </p:attrNameLst>
                                      </p:cBhvr>
                                      <p:to>
                                        <p:strVal val="visible"/>
                                      </p:to>
                                    </p:set>
                                    <p:animEffect transition="in" filter="fade">
                                      <p:cBhvr>
                                        <p:cTn id="152" dur="500"/>
                                        <p:tgtEl>
                                          <p:spTgt spid="185"/>
                                        </p:tgtEl>
                                      </p:cBhvr>
                                    </p:animEffect>
                                  </p:childTnLst>
                                </p:cTn>
                              </p:par>
                              <p:par>
                                <p:cTn id="153" presetID="42" presetClass="path" presetSubtype="0" decel="100000" fill="hold" grpId="1" nodeType="withEffect">
                                  <p:stCondLst>
                                    <p:cond delay="100"/>
                                  </p:stCondLst>
                                  <p:childTnLst>
                                    <p:animMotion origin="layout" path="M -1.66667E-6 3.7037E-6 L -1.66667E-6 0.03541 " pathEditMode="relative" rAng="0" ptsTypes="AA">
                                      <p:cBhvr>
                                        <p:cTn id="154" dur="700" spd="-100000" fill="hold"/>
                                        <p:tgtEl>
                                          <p:spTgt spid="185"/>
                                        </p:tgtEl>
                                        <p:attrNameLst>
                                          <p:attrName>ppt_x</p:attrName>
                                          <p:attrName>ppt_y</p:attrName>
                                        </p:attrNameLst>
                                      </p:cBhvr>
                                      <p:rCtr x="0" y="1759"/>
                                    </p:animMotion>
                                  </p:childTnLst>
                                </p:cTn>
                              </p:par>
                              <p:par>
                                <p:cTn id="155" presetID="10" presetClass="entr" presetSubtype="0" fill="hold" nodeType="withEffect">
                                  <p:stCondLst>
                                    <p:cond delay="100"/>
                                  </p:stCondLst>
                                  <p:childTnLst>
                                    <p:set>
                                      <p:cBhvr>
                                        <p:cTn id="156" dur="1" fill="hold">
                                          <p:stCondLst>
                                            <p:cond delay="0"/>
                                          </p:stCondLst>
                                        </p:cTn>
                                        <p:tgtEl>
                                          <p:spTgt spid="188"/>
                                        </p:tgtEl>
                                        <p:attrNameLst>
                                          <p:attrName>style.visibility</p:attrName>
                                        </p:attrNameLst>
                                      </p:cBhvr>
                                      <p:to>
                                        <p:strVal val="visible"/>
                                      </p:to>
                                    </p:set>
                                    <p:animEffect transition="in" filter="fade">
                                      <p:cBhvr>
                                        <p:cTn id="157" dur="500"/>
                                        <p:tgtEl>
                                          <p:spTgt spid="188"/>
                                        </p:tgtEl>
                                      </p:cBhvr>
                                    </p:animEffect>
                                  </p:childTnLst>
                                </p:cTn>
                              </p:par>
                              <p:par>
                                <p:cTn id="158" presetID="42" presetClass="path" presetSubtype="0" decel="100000" fill="hold" nodeType="withEffect">
                                  <p:stCondLst>
                                    <p:cond delay="100"/>
                                  </p:stCondLst>
                                  <p:childTnLst>
                                    <p:animMotion origin="layout" path="M -1.66667E-6 3.7037E-6 L -1.66667E-6 0.03541 " pathEditMode="relative" rAng="0" ptsTypes="AA">
                                      <p:cBhvr>
                                        <p:cTn id="159" dur="700" spd="-100000" fill="hold"/>
                                        <p:tgtEl>
                                          <p:spTgt spid="188"/>
                                        </p:tgtEl>
                                        <p:attrNameLst>
                                          <p:attrName>ppt_x</p:attrName>
                                          <p:attrName>ppt_y</p:attrName>
                                        </p:attrNameLst>
                                      </p:cBhvr>
                                      <p:rCtr x="0" y="1759"/>
                                    </p:animMotion>
                                  </p:childTnLst>
                                </p:cTn>
                              </p:par>
                              <p:par>
                                <p:cTn id="160" presetID="10" presetClass="entr" presetSubtype="0" fill="hold" grpId="0" nodeType="withEffect">
                                  <p:stCondLst>
                                    <p:cond delay="100"/>
                                  </p:stCondLst>
                                  <p:childTnLst>
                                    <p:set>
                                      <p:cBhvr>
                                        <p:cTn id="161" dur="1" fill="hold">
                                          <p:stCondLst>
                                            <p:cond delay="0"/>
                                          </p:stCondLst>
                                        </p:cTn>
                                        <p:tgtEl>
                                          <p:spTgt spid="181"/>
                                        </p:tgtEl>
                                        <p:attrNameLst>
                                          <p:attrName>style.visibility</p:attrName>
                                        </p:attrNameLst>
                                      </p:cBhvr>
                                      <p:to>
                                        <p:strVal val="visible"/>
                                      </p:to>
                                    </p:set>
                                    <p:animEffect transition="in" filter="fade">
                                      <p:cBhvr>
                                        <p:cTn id="162" dur="500"/>
                                        <p:tgtEl>
                                          <p:spTgt spid="181"/>
                                        </p:tgtEl>
                                      </p:cBhvr>
                                    </p:animEffect>
                                  </p:childTnLst>
                                </p:cTn>
                              </p:par>
                              <p:par>
                                <p:cTn id="163" presetID="42" presetClass="path" presetSubtype="0" decel="100000" fill="hold" grpId="1" nodeType="withEffect">
                                  <p:stCondLst>
                                    <p:cond delay="100"/>
                                  </p:stCondLst>
                                  <p:childTnLst>
                                    <p:animMotion origin="layout" path="M -1.66667E-6 3.7037E-6 L -1.66667E-6 0.03541 " pathEditMode="relative" rAng="0" ptsTypes="AA">
                                      <p:cBhvr>
                                        <p:cTn id="164" dur="700" spd="-100000" fill="hold"/>
                                        <p:tgtEl>
                                          <p:spTgt spid="181"/>
                                        </p:tgtEl>
                                        <p:attrNameLst>
                                          <p:attrName>ppt_x</p:attrName>
                                          <p:attrName>ppt_y</p:attrName>
                                        </p:attrNameLst>
                                      </p:cBhvr>
                                      <p:rCtr x="0" y="1759"/>
                                    </p:animMotion>
                                  </p:childTnLst>
                                </p:cTn>
                              </p:par>
                              <p:par>
                                <p:cTn id="165" presetID="10" presetClass="entr" presetSubtype="0" fill="hold" grpId="0" nodeType="withEffect">
                                  <p:stCondLst>
                                    <p:cond delay="100"/>
                                  </p:stCondLst>
                                  <p:childTnLst>
                                    <p:set>
                                      <p:cBhvr>
                                        <p:cTn id="166" dur="1" fill="hold">
                                          <p:stCondLst>
                                            <p:cond delay="0"/>
                                          </p:stCondLst>
                                        </p:cTn>
                                        <p:tgtEl>
                                          <p:spTgt spid="183"/>
                                        </p:tgtEl>
                                        <p:attrNameLst>
                                          <p:attrName>style.visibility</p:attrName>
                                        </p:attrNameLst>
                                      </p:cBhvr>
                                      <p:to>
                                        <p:strVal val="visible"/>
                                      </p:to>
                                    </p:set>
                                    <p:animEffect transition="in" filter="fade">
                                      <p:cBhvr>
                                        <p:cTn id="167" dur="500"/>
                                        <p:tgtEl>
                                          <p:spTgt spid="183"/>
                                        </p:tgtEl>
                                      </p:cBhvr>
                                    </p:animEffect>
                                  </p:childTnLst>
                                </p:cTn>
                              </p:par>
                              <p:par>
                                <p:cTn id="168" presetID="42" presetClass="path" presetSubtype="0" decel="100000" fill="hold" grpId="1" nodeType="withEffect">
                                  <p:stCondLst>
                                    <p:cond delay="100"/>
                                  </p:stCondLst>
                                  <p:childTnLst>
                                    <p:animMotion origin="layout" path="M -1.66667E-6 3.7037E-6 L -1.66667E-6 0.03541 " pathEditMode="relative" rAng="0" ptsTypes="AA">
                                      <p:cBhvr>
                                        <p:cTn id="169" dur="700" spd="-100000" fill="hold"/>
                                        <p:tgtEl>
                                          <p:spTgt spid="183"/>
                                        </p:tgtEl>
                                        <p:attrNameLst>
                                          <p:attrName>ppt_x</p:attrName>
                                          <p:attrName>ppt_y</p:attrName>
                                        </p:attrNameLst>
                                      </p:cBhvr>
                                      <p:rCtr x="0" y="1759"/>
                                    </p:animMotion>
                                  </p:childTnLst>
                                </p:cTn>
                              </p:par>
                              <p:par>
                                <p:cTn id="170" presetID="10" presetClass="entr" presetSubtype="0" fill="hold" grpId="0" nodeType="withEffect">
                                  <p:stCondLst>
                                    <p:cond delay="100"/>
                                  </p:stCondLst>
                                  <p:childTnLst>
                                    <p:set>
                                      <p:cBhvr>
                                        <p:cTn id="171" dur="1" fill="hold">
                                          <p:stCondLst>
                                            <p:cond delay="0"/>
                                          </p:stCondLst>
                                        </p:cTn>
                                        <p:tgtEl>
                                          <p:spTgt spid="182"/>
                                        </p:tgtEl>
                                        <p:attrNameLst>
                                          <p:attrName>style.visibility</p:attrName>
                                        </p:attrNameLst>
                                      </p:cBhvr>
                                      <p:to>
                                        <p:strVal val="visible"/>
                                      </p:to>
                                    </p:set>
                                    <p:animEffect transition="in" filter="fade">
                                      <p:cBhvr>
                                        <p:cTn id="172" dur="500"/>
                                        <p:tgtEl>
                                          <p:spTgt spid="182"/>
                                        </p:tgtEl>
                                      </p:cBhvr>
                                    </p:animEffect>
                                  </p:childTnLst>
                                </p:cTn>
                              </p:par>
                              <p:par>
                                <p:cTn id="173" presetID="42" presetClass="path" presetSubtype="0" decel="100000" fill="hold" grpId="1" nodeType="withEffect">
                                  <p:stCondLst>
                                    <p:cond delay="100"/>
                                  </p:stCondLst>
                                  <p:childTnLst>
                                    <p:animMotion origin="layout" path="M -1.66667E-6 3.7037E-6 L -1.66667E-6 0.03541 " pathEditMode="relative" rAng="0" ptsTypes="AA">
                                      <p:cBhvr>
                                        <p:cTn id="174" dur="700" spd="-100000" fill="hold"/>
                                        <p:tgtEl>
                                          <p:spTgt spid="182"/>
                                        </p:tgtEl>
                                        <p:attrNameLst>
                                          <p:attrName>ppt_x</p:attrName>
                                          <p:attrName>ppt_y</p:attrName>
                                        </p:attrNameLst>
                                      </p:cBhvr>
                                      <p:rCtr x="0" y="1759"/>
                                    </p:animMotion>
                                  </p:childTnLst>
                                </p:cTn>
                              </p:par>
                              <p:par>
                                <p:cTn id="175" presetID="10" presetClass="entr" presetSubtype="0" fill="hold" grpId="0" nodeType="withEffect">
                                  <p:stCondLst>
                                    <p:cond delay="100"/>
                                  </p:stCondLst>
                                  <p:childTnLst>
                                    <p:set>
                                      <p:cBhvr>
                                        <p:cTn id="176" dur="1" fill="hold">
                                          <p:stCondLst>
                                            <p:cond delay="0"/>
                                          </p:stCondLst>
                                        </p:cTn>
                                        <p:tgtEl>
                                          <p:spTgt spid="2"/>
                                        </p:tgtEl>
                                        <p:attrNameLst>
                                          <p:attrName>style.visibility</p:attrName>
                                        </p:attrNameLst>
                                      </p:cBhvr>
                                      <p:to>
                                        <p:strVal val="visible"/>
                                      </p:to>
                                    </p:set>
                                    <p:animEffect transition="in" filter="fade">
                                      <p:cBhvr>
                                        <p:cTn id="177" dur="500"/>
                                        <p:tgtEl>
                                          <p:spTgt spid="2"/>
                                        </p:tgtEl>
                                      </p:cBhvr>
                                    </p:animEffect>
                                  </p:childTnLst>
                                </p:cTn>
                              </p:par>
                              <p:par>
                                <p:cTn id="178" presetID="42" presetClass="path" presetSubtype="0" decel="100000" fill="hold" grpId="1" nodeType="withEffect">
                                  <p:stCondLst>
                                    <p:cond delay="100"/>
                                  </p:stCondLst>
                                  <p:childTnLst>
                                    <p:animMotion origin="layout" path="M -1.66667E-6 3.7037E-6 L -1.66667E-6 0.03541 " pathEditMode="relative" rAng="0" ptsTypes="AA">
                                      <p:cBhvr>
                                        <p:cTn id="179" dur="700" spd="-100000" fill="hold"/>
                                        <p:tgtEl>
                                          <p:spTgt spid="2"/>
                                        </p:tgtEl>
                                        <p:attrNameLst>
                                          <p:attrName>ppt_x</p:attrName>
                                          <p:attrName>ppt_y</p:attrName>
                                        </p:attrNameLst>
                                      </p:cBhvr>
                                      <p:rCtr x="0" y="1759"/>
                                    </p:animMotion>
                                  </p:childTnLst>
                                </p:cTn>
                              </p:par>
                              <p:par>
                                <p:cTn id="180" presetID="10" presetClass="entr" presetSubtype="0" fill="hold" nodeType="withEffect">
                                  <p:stCondLst>
                                    <p:cond delay="100"/>
                                  </p:stCondLst>
                                  <p:childTnLst>
                                    <p:set>
                                      <p:cBhvr>
                                        <p:cTn id="181" dur="1" fill="hold">
                                          <p:stCondLst>
                                            <p:cond delay="0"/>
                                          </p:stCondLst>
                                        </p:cTn>
                                        <p:tgtEl>
                                          <p:spTgt spid="4"/>
                                        </p:tgtEl>
                                        <p:attrNameLst>
                                          <p:attrName>style.visibility</p:attrName>
                                        </p:attrNameLst>
                                      </p:cBhvr>
                                      <p:to>
                                        <p:strVal val="visible"/>
                                      </p:to>
                                    </p:set>
                                    <p:animEffect transition="in" filter="fade">
                                      <p:cBhvr>
                                        <p:cTn id="182" dur="500"/>
                                        <p:tgtEl>
                                          <p:spTgt spid="4"/>
                                        </p:tgtEl>
                                      </p:cBhvr>
                                    </p:animEffect>
                                  </p:childTnLst>
                                </p:cTn>
                              </p:par>
                              <p:par>
                                <p:cTn id="183" presetID="42" presetClass="path" presetSubtype="0" decel="100000" fill="hold" nodeType="withEffect">
                                  <p:stCondLst>
                                    <p:cond delay="100"/>
                                  </p:stCondLst>
                                  <p:childTnLst>
                                    <p:animMotion origin="layout" path="M -1.66667E-6 3.7037E-6 L -1.66667E-6 0.03541 " pathEditMode="relative" rAng="0" ptsTypes="AA">
                                      <p:cBhvr>
                                        <p:cTn id="184" dur="700" spd="-100000" fill="hold"/>
                                        <p:tgtEl>
                                          <p:spTgt spid="4"/>
                                        </p:tgtEl>
                                        <p:attrNameLst>
                                          <p:attrName>ppt_x</p:attrName>
                                          <p:attrName>ppt_y</p:attrName>
                                        </p:attrNameLst>
                                      </p:cBhvr>
                                      <p:rCtr x="0" y="1759"/>
                                    </p:animMotion>
                                  </p:childTnLst>
                                </p:cTn>
                              </p:par>
                              <p:par>
                                <p:cTn id="185" presetID="10" presetClass="entr" presetSubtype="0" fill="hold" grpId="0" nodeType="withEffect">
                                  <p:stCondLst>
                                    <p:cond delay="100"/>
                                  </p:stCondLst>
                                  <p:childTnLst>
                                    <p:set>
                                      <p:cBhvr>
                                        <p:cTn id="186" dur="1" fill="hold">
                                          <p:stCondLst>
                                            <p:cond delay="0"/>
                                          </p:stCondLst>
                                        </p:cTn>
                                        <p:tgtEl>
                                          <p:spTgt spid="184"/>
                                        </p:tgtEl>
                                        <p:attrNameLst>
                                          <p:attrName>style.visibility</p:attrName>
                                        </p:attrNameLst>
                                      </p:cBhvr>
                                      <p:to>
                                        <p:strVal val="visible"/>
                                      </p:to>
                                    </p:set>
                                    <p:animEffect transition="in" filter="fade">
                                      <p:cBhvr>
                                        <p:cTn id="187" dur="500"/>
                                        <p:tgtEl>
                                          <p:spTgt spid="184"/>
                                        </p:tgtEl>
                                      </p:cBhvr>
                                    </p:animEffect>
                                  </p:childTnLst>
                                </p:cTn>
                              </p:par>
                              <p:par>
                                <p:cTn id="188" presetID="42" presetClass="path" presetSubtype="0" decel="100000" fill="hold" grpId="1" nodeType="withEffect">
                                  <p:stCondLst>
                                    <p:cond delay="100"/>
                                  </p:stCondLst>
                                  <p:childTnLst>
                                    <p:animMotion origin="layout" path="M -1.66667E-6 3.7037E-6 L -1.66667E-6 0.03541 " pathEditMode="relative" rAng="0" ptsTypes="AA">
                                      <p:cBhvr>
                                        <p:cTn id="189" dur="700" spd="-100000" fill="hold"/>
                                        <p:tgtEl>
                                          <p:spTgt spid="184"/>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30" grpId="0"/>
      <p:bldP spid="130" grpId="1"/>
      <p:bldP spid="132" grpId="0"/>
      <p:bldP spid="132" grpId="1"/>
      <p:bldP spid="133" grpId="0"/>
      <p:bldP spid="133" grpId="1"/>
      <p:bldP spid="134" grpId="0" animBg="1"/>
      <p:bldP spid="134" grpId="1" animBg="1"/>
      <p:bldP spid="135" grpId="0" animBg="1"/>
      <p:bldP spid="135" grpId="1" animBg="1"/>
      <p:bldP spid="136" grpId="0"/>
      <p:bldP spid="136" grpId="1"/>
      <p:bldP spid="138" grpId="0" animBg="1"/>
      <p:bldP spid="138" grpId="1" animBg="1"/>
      <p:bldP spid="139" grpId="0"/>
      <p:bldP spid="139" grpId="1"/>
      <p:bldP spid="140" grpId="0" animBg="1"/>
      <p:bldP spid="140" grpId="1" animBg="1"/>
      <p:bldP spid="148" grpId="0" animBg="1"/>
      <p:bldP spid="148" grpId="1" animBg="1"/>
      <p:bldP spid="149" grpId="0"/>
      <p:bldP spid="149" grpId="1"/>
      <p:bldP spid="154" grpId="0" animBg="1"/>
      <p:bldP spid="154" grpId="1" animBg="1"/>
      <p:bldP spid="163" grpId="0" animBg="1"/>
      <p:bldP spid="163" grpId="1" animBg="1"/>
      <p:bldP spid="164" grpId="0"/>
      <p:bldP spid="164" grpId="1"/>
      <p:bldP spid="175" grpId="0" animBg="1"/>
      <p:bldP spid="175" grpId="1" animBg="1"/>
      <p:bldP spid="176" grpId="0" animBg="1"/>
      <p:bldP spid="176" grpId="1" animBg="1"/>
      <p:bldP spid="177" grpId="0"/>
      <p:bldP spid="177" grpId="1"/>
      <p:bldP spid="178" grpId="0" animBg="1"/>
      <p:bldP spid="178" grpId="1" animBg="1"/>
      <p:bldP spid="179" grpId="0"/>
      <p:bldP spid="179" grpId="1"/>
      <p:bldP spid="180" grpId="0" animBg="1"/>
      <p:bldP spid="180" grpId="1" animBg="1"/>
      <p:bldP spid="181" grpId="0" animBg="1"/>
      <p:bldP spid="181" grpId="1" animBg="1"/>
      <p:bldP spid="182" grpId="0"/>
      <p:bldP spid="182" grpId="1"/>
      <p:bldP spid="183" grpId="0" animBg="1"/>
      <p:bldP spid="183" grpId="1" animBg="1"/>
      <p:bldP spid="184" grpId="0" animBg="1"/>
      <p:bldP spid="184" grpId="1" animBg="1"/>
      <p:bldP spid="185" grpId="0"/>
      <p:bldP spid="185" grpId="1"/>
      <p:bldP spid="2" grpId="0" animBg="1"/>
      <p:bldP spid="2" grpId="1" animBg="1"/>
      <p:bldP spid="155" grpId="0" animBg="1"/>
      <p:bldP spid="155" grpId="1" animBg="1"/>
      <p:bldP spid="162" grpId="0" animBg="1"/>
      <p:bldP spid="162"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EAC5D9-EA40-E60E-D112-633727E4B15B}"/>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E0C77F40-65F3-3A9E-889A-6E1392799B2B}"/>
              </a:ext>
            </a:extLst>
          </p:cNvPr>
          <p:cNvSpPr>
            <a:spLocks noGrp="1"/>
          </p:cNvSpPr>
          <p:nvPr>
            <p:ph type="title"/>
          </p:nvPr>
        </p:nvSpPr>
        <p:spPr>
          <a:xfrm>
            <a:off x="588264" y="651202"/>
            <a:ext cx="10275207" cy="707886"/>
          </a:xfrm>
          <a:noFill/>
          <a:ln/>
          <a:extLst>
            <a:ext uri="{909E8E84-426E-40DD-AFC4-6F175D3DCCD1}">
              <a14:hiddenFill xmlns:a14="http://schemas.microsoft.com/office/drawing/2010/main">
                <a:solidFill>
                  <a:srgbClr val="FFFFFF"/>
                </a:solidFill>
              </a14:hiddenFill>
            </a:ext>
          </a:extLst>
        </p:spPr>
        <p:txBody>
          <a:bodyPr wrap="square" anchor="t" anchorCtr="0">
            <a:spAutoFit/>
          </a:bodyPr>
          <a:lstStyle/>
          <a:p>
            <a:r>
              <a:rPr lang="en-US" dirty="0">
                <a:solidFill>
                  <a:schemeClr val="bg1"/>
                </a:solidFill>
              </a:rPr>
              <a:t>Agentic Pattern- Flow control</a:t>
            </a:r>
          </a:p>
        </p:txBody>
      </p:sp>
      <p:sp>
        <p:nvSpPr>
          <p:cNvPr id="2" name="TextBox 1">
            <a:extLst>
              <a:ext uri="{FF2B5EF4-FFF2-40B4-BE49-F238E27FC236}">
                <a16:creationId xmlns:a16="http://schemas.microsoft.com/office/drawing/2014/main" id="{2B2D9895-B943-6FF7-1C25-671B0622A129}"/>
              </a:ext>
            </a:extLst>
          </p:cNvPr>
          <p:cNvSpPr txBox="1"/>
          <p:nvPr/>
        </p:nvSpPr>
        <p:spPr>
          <a:xfrm>
            <a:off x="588264" y="2217930"/>
            <a:ext cx="2916936" cy="2990562"/>
          </a:xfrm>
          <a:prstGeom prst="rect">
            <a:avLst/>
          </a:prstGeom>
          <a:noFill/>
        </p:spPr>
        <p:txBody>
          <a:bodyPr wrap="square" lIns="0" tIns="0" rIns="0" bIns="0">
            <a:spAutoFit/>
          </a:bodyPr>
          <a:lstStyle/>
          <a:p>
            <a:pPr marL="0" marR="0" lvl="0" indent="0" algn="l" defTabSz="914367" rtl="0" eaLnBrk="1" fontAlgn="base" latinLnBrk="0" hangingPunct="1">
              <a:lnSpc>
                <a:spcPct val="100000"/>
              </a:lnSpc>
              <a:spcBef>
                <a:spcPts val="600"/>
              </a:spcBef>
              <a:spcAft>
                <a:spcPts val="0"/>
              </a:spcAft>
              <a:buClrTx/>
              <a:buSzPct val="90000"/>
              <a:buFontTx/>
              <a:buNone/>
              <a:tabLst/>
              <a:defRPr/>
            </a:pPr>
            <a:r>
              <a:rPr kumimoji="0" lang="en-US" sz="2000" b="0" i="0" u="none" strike="noStrike" kern="1200" cap="none" spc="0" normalizeH="0" baseline="0" noProof="0" dirty="0">
                <a:ln w="3175">
                  <a:noFill/>
                </a:ln>
                <a:solidFill>
                  <a:srgbClr val="FFFFFF"/>
                </a:solidFill>
                <a:effectLst/>
                <a:uLnTx/>
                <a:uFillTx/>
                <a:latin typeface="Segoe UI Semibold"/>
                <a:ea typeface="+mn-ea"/>
                <a:cs typeface="Segoe UI" panose="020B0502040204020203" pitchFamily="34" charset="0"/>
              </a:rPr>
              <a:t>Looping Termination</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err="1">
                <a:ln>
                  <a:noFill/>
                </a:ln>
                <a:solidFill>
                  <a:srgbClr val="FFFFFF"/>
                </a:solidFill>
                <a:effectLst/>
                <a:uLnTx/>
                <a:uFillTx/>
                <a:latin typeface="Segoe UI"/>
                <a:ea typeface="+mn-ea"/>
                <a:cs typeface="+mn-cs"/>
              </a:rPr>
              <a:t>MaxIterations</a:t>
            </a: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Message termination</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Human step /Human in the loop</a:t>
            </a:r>
          </a:p>
          <a:p>
            <a:pPr marL="0" marR="0" lvl="0" indent="0" algn="l" defTabSz="914367" rtl="0" eaLnBrk="1" fontAlgn="base" latinLnBrk="0" hangingPunct="1">
              <a:lnSpc>
                <a:spcPct val="100000"/>
              </a:lnSpc>
              <a:spcBef>
                <a:spcPts val="1600"/>
              </a:spcBef>
              <a:spcAft>
                <a:spcPts val="0"/>
              </a:spcAft>
              <a:buClrTx/>
              <a:buSzPct val="90000"/>
              <a:buFontTx/>
              <a:buNone/>
              <a:tabLst/>
              <a:defRPr/>
            </a:pPr>
            <a:r>
              <a:rPr kumimoji="0" lang="en-US" sz="2000" b="0" i="0" u="none" strike="noStrike" kern="1200" cap="none" spc="0" normalizeH="0" baseline="0" noProof="0" dirty="0">
                <a:ln w="3175">
                  <a:noFill/>
                </a:ln>
                <a:solidFill>
                  <a:srgbClr val="FFFFFF"/>
                </a:solidFill>
                <a:effectLst/>
                <a:uLnTx/>
                <a:uFillTx/>
                <a:latin typeface="Segoe UI Semibold"/>
                <a:ea typeface="+mn-ea"/>
                <a:cs typeface="Segoe UI" panose="020B0502040204020203" pitchFamily="34" charset="0"/>
              </a:rPr>
              <a:t>Human in the loop</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Action execution approval</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Escalation</a:t>
            </a:r>
          </a:p>
          <a:p>
            <a:pPr marL="266700" marR="0" lvl="1" indent="-266700" algn="l" defTabSz="914367" rtl="0" eaLnBrk="1" fontAlgn="auto" latinLnBrk="0" hangingPunct="1">
              <a:lnSpc>
                <a:spcPct val="100000"/>
              </a:lnSpc>
              <a:spcBef>
                <a:spcPts val="3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Data review</a:t>
            </a:r>
          </a:p>
        </p:txBody>
      </p:sp>
      <p:grpSp>
        <p:nvGrpSpPr>
          <p:cNvPr id="12" name="Group 11" descr="Diagram displaying how to implement logic to intercept the tools call request in the planning loop">
            <a:extLst>
              <a:ext uri="{FF2B5EF4-FFF2-40B4-BE49-F238E27FC236}">
                <a16:creationId xmlns:a16="http://schemas.microsoft.com/office/drawing/2014/main" id="{A21DFEF5-D347-77E5-F23D-6009C559A855}"/>
              </a:ext>
            </a:extLst>
          </p:cNvPr>
          <p:cNvGrpSpPr/>
          <p:nvPr/>
        </p:nvGrpSpPr>
        <p:grpSpPr>
          <a:xfrm>
            <a:off x="5053913" y="2268650"/>
            <a:ext cx="6219553" cy="4005070"/>
            <a:chOff x="5031736" y="1132623"/>
            <a:chExt cx="6768503" cy="4683898"/>
          </a:xfrm>
        </p:grpSpPr>
        <p:sp>
          <p:nvSpPr>
            <p:cNvPr id="18" name="Rounded Rectangle 18">
              <a:extLst>
                <a:ext uri="{FF2B5EF4-FFF2-40B4-BE49-F238E27FC236}">
                  <a16:creationId xmlns:a16="http://schemas.microsoft.com/office/drawing/2014/main" id="{85E90FE8-D0C7-9C6B-EF89-E2C83B013729}"/>
                </a:ext>
                <a:ext uri="{C183D7F6-B498-43B3-948B-1728B52AA6E4}">
                  <adec:decorative xmlns:adec="http://schemas.microsoft.com/office/drawing/2017/decorative" val="1"/>
                </a:ext>
              </a:extLst>
            </p:cNvPr>
            <p:cNvSpPr>
              <a:spLocks/>
            </p:cNvSpPr>
            <p:nvPr/>
          </p:nvSpPr>
          <p:spPr bwMode="auto">
            <a:xfrm>
              <a:off x="8227660" y="1565196"/>
              <a:ext cx="3572579" cy="4251325"/>
            </a:xfrm>
            <a:prstGeom prst="roundRect">
              <a:avLst>
                <a:gd name="adj" fmla="val 4068"/>
              </a:avLst>
            </a:prstGeom>
            <a:solidFill>
              <a:srgbClr val="3A495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4000" tIns="252000" rIns="144000" bIns="144000" numCol="1" spcCol="0" rtlCol="0" fromWordArt="0" anchor="t" anchorCtr="0" forceAA="0" compatLnSpc="1">
              <a:prstTxWarp prst="textNoShape">
                <a:avLst/>
              </a:prstTxWarp>
              <a:noAutofit/>
            </a:bodyPr>
            <a:lstStyle/>
            <a:p>
              <a:pPr marL="0" marR="0" lvl="0" indent="0" algn="l" defTabSz="932449" rtl="0" eaLnBrk="1" fontAlgn="base" latinLnBrk="0" hangingPunct="1">
                <a:lnSpc>
                  <a:spcPct val="100000"/>
                </a:lnSpc>
                <a:spcBef>
                  <a:spcPts val="0"/>
                </a:spcBef>
                <a:spcAft>
                  <a:spcPct val="0"/>
                </a:spcAft>
                <a:buClrTx/>
                <a:buSzTx/>
                <a:buFontTx/>
                <a:buNone/>
                <a:tabLst/>
                <a:defRPr/>
              </a:pPr>
              <a:endParaRPr kumimoji="0" lang="en-US" sz="800" b="0" i="0" u="none" strike="noStrike" kern="1200" cap="none" spc="0" normalizeH="0" baseline="0" noProof="0">
                <a:ln>
                  <a:noFill/>
                </a:ln>
                <a:solidFill>
                  <a:srgbClr val="FFFFFF"/>
                </a:solidFill>
                <a:effectLst/>
                <a:uLnTx/>
                <a:uFillTx/>
                <a:latin typeface="Consolas" panose="020B0609020204030204" pitchFamily="49" charset="0"/>
                <a:ea typeface="+mn-ea"/>
                <a:cs typeface="+mn-cs"/>
              </a:endParaRPr>
            </a:p>
          </p:txBody>
        </p:sp>
        <p:sp>
          <p:nvSpPr>
            <p:cNvPr id="24" name="TextBox 23">
              <a:extLst>
                <a:ext uri="{FF2B5EF4-FFF2-40B4-BE49-F238E27FC236}">
                  <a16:creationId xmlns:a16="http://schemas.microsoft.com/office/drawing/2014/main" id="{91ED2436-81A9-D46B-9BDC-48568549E4F1}"/>
                </a:ext>
                <a:ext uri="{C183D7F6-B498-43B3-948B-1728B52AA6E4}">
                  <adec:decorative xmlns:adec="http://schemas.microsoft.com/office/drawing/2017/decorative" val="1"/>
                </a:ext>
              </a:extLst>
            </p:cNvPr>
            <p:cNvSpPr txBox="1">
              <a:spLocks/>
            </p:cNvSpPr>
            <p:nvPr/>
          </p:nvSpPr>
          <p:spPr>
            <a:xfrm>
              <a:off x="8227660" y="1132623"/>
              <a:ext cx="3572579" cy="307777"/>
            </a:xfrm>
            <a:prstGeom prst="rect">
              <a:avLst/>
            </a:prstGeom>
            <a:noFill/>
          </p:spPr>
          <p:txBody>
            <a:bodyPr wrap="square" lIns="0" tIns="0" rIns="0" bIns="0" rtlCol="0">
              <a:noAutofit/>
            </a:bodyPr>
            <a:lstStyle>
              <a:defPPr>
                <a:defRPr lang="en-US"/>
              </a:defPPr>
              <a:lvl1pPr marR="0" lvl="0" indent="0" algn="ctr" fontAlgn="auto">
                <a:lnSpc>
                  <a:spcPct val="100000"/>
                </a:lnSpc>
                <a:spcBef>
                  <a:spcPts val="0"/>
                </a:spcBef>
                <a:spcAft>
                  <a:spcPts val="0"/>
                </a:spcAft>
                <a:buClrTx/>
                <a:buSzTx/>
                <a:buFontTx/>
                <a:buNone/>
                <a:tabLst/>
                <a:defRPr kumimoji="0" sz="2000" b="0" i="0" u="none" strike="noStrike" cap="none" spc="0" normalizeH="0" baseline="0">
                  <a:ln>
                    <a:noFill/>
                  </a:ln>
                  <a:solidFill>
                    <a:prstClr val="white"/>
                  </a:solidFill>
                  <a:effectLst/>
                  <a:uLnTx/>
                  <a:uFillTx/>
                  <a:latin typeface="Segoe UI Semibold"/>
                </a:defRPr>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Payment Agent</a:t>
              </a:r>
            </a:p>
          </p:txBody>
        </p:sp>
        <p:sp>
          <p:nvSpPr>
            <p:cNvPr id="3" name="Oval 2">
              <a:extLst>
                <a:ext uri="{FF2B5EF4-FFF2-40B4-BE49-F238E27FC236}">
                  <a16:creationId xmlns:a16="http://schemas.microsoft.com/office/drawing/2014/main" id="{11F01269-83BC-9CD6-17E3-04DA0662A6DD}"/>
                </a:ext>
                <a:ext uri="{C183D7F6-B498-43B3-948B-1728B52AA6E4}">
                  <adec:decorative xmlns:adec="http://schemas.microsoft.com/office/drawing/2017/decorative" val="1"/>
                </a:ext>
              </a:extLst>
            </p:cNvPr>
            <p:cNvSpPr>
              <a:spLocks/>
            </p:cNvSpPr>
            <p:nvPr/>
          </p:nvSpPr>
          <p:spPr bwMode="auto">
            <a:xfrm>
              <a:off x="5612214" y="3041775"/>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5" name="Graphic 35">
              <a:extLst>
                <a:ext uri="{FF2B5EF4-FFF2-40B4-BE49-F238E27FC236}">
                  <a16:creationId xmlns:a16="http://schemas.microsoft.com/office/drawing/2014/main" id="{E9F57B66-E5EF-1FB7-3C09-5876A32362F8}"/>
                </a:ext>
                <a:ext uri="{C183D7F6-B498-43B3-948B-1728B52AA6E4}">
                  <adec:decorative xmlns:adec="http://schemas.microsoft.com/office/drawing/2017/decorative" val="1"/>
                </a:ext>
              </a:extLst>
            </p:cNvPr>
            <p:cNvSpPr/>
            <p:nvPr/>
          </p:nvSpPr>
          <p:spPr>
            <a:xfrm>
              <a:off x="5816684" y="3220132"/>
              <a:ext cx="209182" cy="261409"/>
            </a:xfrm>
            <a:custGeom>
              <a:avLst/>
              <a:gdLst>
                <a:gd name="connsiteX0" fmla="*/ 465699 w 541899"/>
                <a:gd name="connsiteY0" fmla="*/ 406264 h 677196"/>
                <a:gd name="connsiteX1" fmla="*/ 541899 w 541899"/>
                <a:gd name="connsiteY1" fmla="*/ 482396 h 677196"/>
                <a:gd name="connsiteX2" fmla="*/ 541899 w 541899"/>
                <a:gd name="connsiteY2" fmla="*/ 482430 h 677196"/>
                <a:gd name="connsiteX3" fmla="*/ 541899 w 541899"/>
                <a:gd name="connsiteY3" fmla="*/ 513519 h 677196"/>
                <a:gd name="connsiteX4" fmla="*/ 524526 w 541899"/>
                <a:gd name="connsiteY4" fmla="*/ 567672 h 677196"/>
                <a:gd name="connsiteX5" fmla="*/ 270831 w 541899"/>
                <a:gd name="connsiteY5" fmla="*/ 677196 h 677196"/>
                <a:gd name="connsiteX6" fmla="*/ 17272 w 541899"/>
                <a:gd name="connsiteY6" fmla="*/ 567570 h 677196"/>
                <a:gd name="connsiteX7" fmla="*/ 0 w 541899"/>
                <a:gd name="connsiteY7" fmla="*/ 513553 h 677196"/>
                <a:gd name="connsiteX8" fmla="*/ 0 w 541899"/>
                <a:gd name="connsiteY8" fmla="*/ 482396 h 677196"/>
                <a:gd name="connsiteX9" fmla="*/ 76132 w 541899"/>
                <a:gd name="connsiteY9" fmla="*/ 406196 h 677196"/>
                <a:gd name="connsiteX10" fmla="*/ 76166 w 541899"/>
                <a:gd name="connsiteY10" fmla="*/ 406196 h 677196"/>
                <a:gd name="connsiteX11" fmla="*/ 465666 w 541899"/>
                <a:gd name="connsiteY11" fmla="*/ 406196 h 677196"/>
                <a:gd name="connsiteX12" fmla="*/ 270831 w 541899"/>
                <a:gd name="connsiteY12" fmla="*/ 0 h 677196"/>
                <a:gd name="connsiteX13" fmla="*/ 440164 w 541899"/>
                <a:gd name="connsiteY13" fmla="*/ 169333 h 677196"/>
                <a:gd name="connsiteX14" fmla="*/ 270831 w 541899"/>
                <a:gd name="connsiteY14" fmla="*/ 338666 h 677196"/>
                <a:gd name="connsiteX15" fmla="*/ 101498 w 541899"/>
                <a:gd name="connsiteY15" fmla="*/ 169333 h 677196"/>
                <a:gd name="connsiteX16" fmla="*/ 270831 w 541899"/>
                <a:gd name="connsiteY16" fmla="*/ 0 h 6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899" h="677196">
                  <a:moveTo>
                    <a:pt x="465699" y="406264"/>
                  </a:moveTo>
                  <a:cubicBezTo>
                    <a:pt x="507765" y="406243"/>
                    <a:pt x="541879" y="440330"/>
                    <a:pt x="541899" y="482396"/>
                  </a:cubicBezTo>
                  <a:cubicBezTo>
                    <a:pt x="541899" y="482406"/>
                    <a:pt x="541899" y="482419"/>
                    <a:pt x="541899" y="482430"/>
                  </a:cubicBezTo>
                  <a:lnTo>
                    <a:pt x="541899" y="513519"/>
                  </a:lnTo>
                  <a:cubicBezTo>
                    <a:pt x="541896" y="532938"/>
                    <a:pt x="535820" y="551873"/>
                    <a:pt x="524526" y="567672"/>
                  </a:cubicBezTo>
                  <a:cubicBezTo>
                    <a:pt x="472168" y="640925"/>
                    <a:pt x="386655" y="677196"/>
                    <a:pt x="270831" y="677196"/>
                  </a:cubicBezTo>
                  <a:cubicBezTo>
                    <a:pt x="154940" y="677196"/>
                    <a:pt x="69494" y="640891"/>
                    <a:pt x="17272" y="567570"/>
                  </a:cubicBezTo>
                  <a:cubicBezTo>
                    <a:pt x="6039" y="551798"/>
                    <a:pt x="2" y="532918"/>
                    <a:pt x="0" y="513553"/>
                  </a:cubicBezTo>
                  <a:lnTo>
                    <a:pt x="0" y="482396"/>
                  </a:lnTo>
                  <a:cubicBezTo>
                    <a:pt x="-19" y="440330"/>
                    <a:pt x="34067" y="406216"/>
                    <a:pt x="76132" y="406196"/>
                  </a:cubicBezTo>
                  <a:cubicBezTo>
                    <a:pt x="76143" y="406196"/>
                    <a:pt x="76155" y="406196"/>
                    <a:pt x="76166" y="406196"/>
                  </a:cubicBezTo>
                  <a:lnTo>
                    <a:pt x="465666" y="406196"/>
                  </a:lnTo>
                  <a:close/>
                  <a:moveTo>
                    <a:pt x="270831" y="0"/>
                  </a:moveTo>
                  <a:cubicBezTo>
                    <a:pt x="364350" y="0"/>
                    <a:pt x="440164" y="75813"/>
                    <a:pt x="440164" y="169333"/>
                  </a:cubicBezTo>
                  <a:cubicBezTo>
                    <a:pt x="440164" y="262853"/>
                    <a:pt x="364350" y="338666"/>
                    <a:pt x="270831" y="338666"/>
                  </a:cubicBezTo>
                  <a:cubicBezTo>
                    <a:pt x="177311" y="338666"/>
                    <a:pt x="101498" y="262853"/>
                    <a:pt x="101498" y="169333"/>
                  </a:cubicBezTo>
                  <a:cubicBezTo>
                    <a:pt x="101498" y="75813"/>
                    <a:pt x="177311" y="0"/>
                    <a:pt x="270831" y="0"/>
                  </a:cubicBezTo>
                  <a:close/>
                </a:path>
              </a:pathLst>
            </a:custGeom>
            <a:solidFill>
              <a:srgbClr val="FFFFFF"/>
            </a:solidFill>
            <a:ln w="12700">
              <a:noFill/>
              <a:headEnd type="none" w="med" len="med"/>
              <a:tailEnd type="none" w="med" len="med"/>
            </a:ln>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7" name="TextBox 155">
              <a:extLst>
                <a:ext uri="{FF2B5EF4-FFF2-40B4-BE49-F238E27FC236}">
                  <a16:creationId xmlns:a16="http://schemas.microsoft.com/office/drawing/2014/main" id="{0E06135B-51C5-E228-E57C-6C6EA4AE71EA}"/>
                </a:ext>
                <a:ext uri="{C183D7F6-B498-43B3-948B-1728B52AA6E4}">
                  <adec:decorative xmlns:adec="http://schemas.microsoft.com/office/drawing/2017/decorative" val="1"/>
                </a:ext>
              </a:extLst>
            </p:cNvPr>
            <p:cNvSpPr txBox="1">
              <a:spLocks/>
            </p:cNvSpPr>
            <p:nvPr/>
          </p:nvSpPr>
          <p:spPr>
            <a:xfrm>
              <a:off x="5368825" y="3770883"/>
              <a:ext cx="1104900" cy="615553"/>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User Review</a:t>
              </a:r>
            </a:p>
          </p:txBody>
        </p:sp>
        <p:sp>
          <p:nvSpPr>
            <p:cNvPr id="27" name="Rectangle 60">
              <a:extLst>
                <a:ext uri="{FF2B5EF4-FFF2-40B4-BE49-F238E27FC236}">
                  <a16:creationId xmlns:a16="http://schemas.microsoft.com/office/drawing/2014/main" id="{B1182932-91C8-3022-4BBC-E9214AABDD4E}"/>
                </a:ext>
                <a:ext uri="{C183D7F6-B498-43B3-948B-1728B52AA6E4}">
                  <adec:decorative xmlns:adec="http://schemas.microsoft.com/office/drawing/2017/decorative" val="1"/>
                </a:ext>
              </a:extLst>
            </p:cNvPr>
            <p:cNvSpPr>
              <a:spLocks/>
            </p:cNvSpPr>
            <p:nvPr/>
          </p:nvSpPr>
          <p:spPr>
            <a:xfrm>
              <a:off x="5031736" y="1565196"/>
              <a:ext cx="1779078" cy="4251325"/>
            </a:xfrm>
            <a:prstGeom prst="roundRect">
              <a:avLst>
                <a:gd name="adj" fmla="val 9219"/>
              </a:avLst>
            </a:prstGeom>
            <a:no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l" defTabSz="932114" rtl="0" eaLnBrk="1" fontAlgn="base" latinLnBrk="0" hangingPunct="1">
                <a:lnSpc>
                  <a:spcPct val="100000"/>
                </a:lnSpc>
                <a:spcBef>
                  <a:spcPct val="0"/>
                </a:spcBef>
                <a:spcAft>
                  <a:spcPct val="0"/>
                </a:spcAft>
                <a:buClrTx/>
                <a:buSzTx/>
                <a:buFontTx/>
                <a:buNone/>
                <a:tabLst/>
                <a:defRPr/>
              </a:pPr>
              <a:endParaRPr kumimoji="0" lang="en-US" sz="8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54" name="CasellaDiTesto 47">
              <a:extLst>
                <a:ext uri="{FF2B5EF4-FFF2-40B4-BE49-F238E27FC236}">
                  <a16:creationId xmlns:a16="http://schemas.microsoft.com/office/drawing/2014/main" id="{39460642-E2E6-BADB-53A5-6672C1BC5D85}"/>
                </a:ext>
                <a:ext uri="{C183D7F6-B498-43B3-948B-1728B52AA6E4}">
                  <adec:decorative xmlns:adec="http://schemas.microsoft.com/office/drawing/2017/decorative" val="1"/>
                </a:ext>
              </a:extLst>
            </p:cNvPr>
            <p:cNvSpPr txBox="1"/>
            <p:nvPr/>
          </p:nvSpPr>
          <p:spPr>
            <a:xfrm>
              <a:off x="6963688" y="1842799"/>
              <a:ext cx="1136112" cy="215444"/>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Pay this bill for me</a:t>
              </a:r>
            </a:p>
          </p:txBody>
        </p:sp>
        <p:sp>
          <p:nvSpPr>
            <p:cNvPr id="61" name="CasellaDiTesto 47">
              <a:extLst>
                <a:ext uri="{FF2B5EF4-FFF2-40B4-BE49-F238E27FC236}">
                  <a16:creationId xmlns:a16="http://schemas.microsoft.com/office/drawing/2014/main" id="{C77F2A8F-D9E3-D31F-EC59-2B5FD505F0EB}"/>
                </a:ext>
                <a:ext uri="{C183D7F6-B498-43B3-948B-1728B52AA6E4}">
                  <adec:decorative xmlns:adec="http://schemas.microsoft.com/office/drawing/2017/decorative" val="1"/>
                </a:ext>
              </a:extLst>
            </p:cNvPr>
            <p:cNvSpPr txBox="1"/>
            <p:nvPr/>
          </p:nvSpPr>
          <p:spPr>
            <a:xfrm>
              <a:off x="6963688" y="3874799"/>
              <a:ext cx="1136112" cy="215444"/>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Proceed</a:t>
              </a:r>
            </a:p>
          </p:txBody>
        </p:sp>
        <p:sp>
          <p:nvSpPr>
            <p:cNvPr id="65" name="CasellaDiTesto 39">
              <a:extLst>
                <a:ext uri="{FF2B5EF4-FFF2-40B4-BE49-F238E27FC236}">
                  <a16:creationId xmlns:a16="http://schemas.microsoft.com/office/drawing/2014/main" id="{9A02B1F0-93A2-2D94-7D12-3EF3ABE7BF85}"/>
                </a:ext>
                <a:ext uri="{C183D7F6-B498-43B3-948B-1728B52AA6E4}">
                  <adec:decorative xmlns:adec="http://schemas.microsoft.com/office/drawing/2017/decorative" val="1"/>
                </a:ext>
              </a:extLst>
            </p:cNvPr>
            <p:cNvSpPr txBox="1"/>
            <p:nvPr/>
          </p:nvSpPr>
          <p:spPr>
            <a:xfrm>
              <a:off x="6849216" y="2747053"/>
              <a:ext cx="1257219" cy="430887"/>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Please approve payment</a:t>
              </a:r>
            </a:p>
          </p:txBody>
        </p:sp>
        <p:sp>
          <p:nvSpPr>
            <p:cNvPr id="69" name="CasellaDiTesto 47">
              <a:extLst>
                <a:ext uri="{FF2B5EF4-FFF2-40B4-BE49-F238E27FC236}">
                  <a16:creationId xmlns:a16="http://schemas.microsoft.com/office/drawing/2014/main" id="{7C497426-5B0D-DE9A-ADCC-B3E2A03BDBF6}"/>
                </a:ext>
                <a:ext uri="{C183D7F6-B498-43B3-948B-1728B52AA6E4}">
                  <adec:decorative xmlns:adec="http://schemas.microsoft.com/office/drawing/2017/decorative" val="1"/>
                </a:ext>
              </a:extLst>
            </p:cNvPr>
            <p:cNvSpPr txBox="1"/>
            <p:nvPr/>
          </p:nvSpPr>
          <p:spPr>
            <a:xfrm flipH="1">
              <a:off x="6963689" y="5292696"/>
              <a:ext cx="1136112" cy="215444"/>
            </a:xfrm>
            <a:prstGeom prst="rect">
              <a:avLst/>
            </a:prstGeom>
            <a:noFill/>
          </p:spPr>
          <p:txBody>
            <a:bodyPr wrap="square" lIns="0" tIns="0" rIns="0" bIns="0" rtlCol="0">
              <a:spAutoFit/>
            </a:bodyPr>
            <a:lstStyle>
              <a:defPPr>
                <a:defRPr lang="en-US"/>
              </a:defPPr>
              <a:lvl1pPr algn="ctr">
                <a:defRPr sz="1600"/>
              </a:lvl1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Bill paid</a:t>
              </a:r>
            </a:p>
          </p:txBody>
        </p:sp>
        <p:sp>
          <p:nvSpPr>
            <p:cNvPr id="76" name="TextBox 75">
              <a:extLst>
                <a:ext uri="{FF2B5EF4-FFF2-40B4-BE49-F238E27FC236}">
                  <a16:creationId xmlns:a16="http://schemas.microsoft.com/office/drawing/2014/main" id="{967F4ADB-9F97-8222-C25D-296665D3888D}"/>
                </a:ext>
                <a:ext uri="{C183D7F6-B498-43B3-948B-1728B52AA6E4}">
                  <adec:decorative xmlns:adec="http://schemas.microsoft.com/office/drawing/2017/decorative" val="1"/>
                </a:ext>
              </a:extLst>
            </p:cNvPr>
            <p:cNvSpPr txBox="1"/>
            <p:nvPr/>
          </p:nvSpPr>
          <p:spPr>
            <a:xfrm>
              <a:off x="8463740" y="2227043"/>
              <a:ext cx="1168991" cy="895630"/>
            </a:xfrm>
            <a:prstGeom prst="rect">
              <a:avLst/>
            </a:prstGeom>
            <a:noFill/>
          </p:spPr>
          <p:txBody>
            <a:bodyPr wrap="square" lIns="0" tIns="0" rIns="0" bIns="0" anchor="ctr">
              <a:spAutoFit/>
            </a:bodyPr>
            <a:lstStyle/>
            <a:p>
              <a:pPr marL="0" marR="0" lvl="0" indent="0" algn="l" defTabSz="914367" rtl="0" eaLnBrk="1" fontAlgn="base" latinLnBrk="0" hangingPunct="1">
                <a:lnSpc>
                  <a:spcPct val="95000"/>
                </a:lnSpc>
                <a:spcBef>
                  <a:spcPts val="600"/>
                </a:spcBef>
                <a:spcAft>
                  <a:spcPts val="0"/>
                </a:spcAft>
                <a:buClrTx/>
                <a:buSzPct val="90000"/>
                <a:buFontTx/>
                <a:buNone/>
                <a:tabLst/>
                <a:defRPr/>
              </a:pPr>
              <a:r>
                <a:rPr kumimoji="0" lang="en-US" sz="20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Tools Call Loop </a:t>
              </a:r>
              <a:endParaRPr kumimoji="0" lang="ru-RU" sz="20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endParaRPr>
            </a:p>
            <a:p>
              <a:pPr marL="0" marR="0" lvl="0" indent="0" algn="l" defTabSz="914367" rtl="0" eaLnBrk="1" fontAlgn="base" latinLnBrk="0" hangingPunct="1">
                <a:lnSpc>
                  <a:spcPct val="95000"/>
                </a:lnSpc>
                <a:spcBef>
                  <a:spcPts val="600"/>
                </a:spcBef>
                <a:spcAft>
                  <a:spcPts val="0"/>
                </a:spcAft>
                <a:buClrTx/>
                <a:buSzPct val="90000"/>
                <a:buFontTx/>
                <a:buNone/>
                <a:tabLst/>
                <a:defRPr/>
              </a:pPr>
              <a:r>
                <a:rPr kumimoji="0" lang="en-US" sz="16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Run 1</a:t>
              </a:r>
            </a:p>
          </p:txBody>
        </p:sp>
        <p:sp>
          <p:nvSpPr>
            <p:cNvPr id="77" name="TextBox 76">
              <a:extLst>
                <a:ext uri="{FF2B5EF4-FFF2-40B4-BE49-F238E27FC236}">
                  <a16:creationId xmlns:a16="http://schemas.microsoft.com/office/drawing/2014/main" id="{DB0C9DF8-A5E1-4C79-D349-3DB5235DD4E7}"/>
                </a:ext>
                <a:ext uri="{C183D7F6-B498-43B3-948B-1728B52AA6E4}">
                  <adec:decorative xmlns:adec="http://schemas.microsoft.com/office/drawing/2017/decorative" val="1"/>
                </a:ext>
              </a:extLst>
            </p:cNvPr>
            <p:cNvSpPr txBox="1"/>
            <p:nvPr/>
          </p:nvSpPr>
          <p:spPr>
            <a:xfrm>
              <a:off x="8463740" y="4259043"/>
              <a:ext cx="1168991" cy="895630"/>
            </a:xfrm>
            <a:prstGeom prst="rect">
              <a:avLst/>
            </a:prstGeom>
            <a:noFill/>
          </p:spPr>
          <p:txBody>
            <a:bodyPr wrap="square" lIns="0" tIns="0" rIns="0" bIns="0" anchor="ctr">
              <a:spAutoFit/>
            </a:bodyPr>
            <a:lstStyle/>
            <a:p>
              <a:pPr marL="0" marR="0" lvl="0" indent="0" algn="l" defTabSz="914367" rtl="0" eaLnBrk="1" fontAlgn="base" latinLnBrk="0" hangingPunct="1">
                <a:lnSpc>
                  <a:spcPct val="95000"/>
                </a:lnSpc>
                <a:spcBef>
                  <a:spcPts val="600"/>
                </a:spcBef>
                <a:spcAft>
                  <a:spcPts val="0"/>
                </a:spcAft>
                <a:buClrTx/>
                <a:buSzPct val="90000"/>
                <a:buFontTx/>
                <a:buNone/>
                <a:tabLst/>
                <a:defRPr/>
              </a:pPr>
              <a:r>
                <a:rPr kumimoji="0" lang="en-US" sz="20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rPr>
                <a:t>Tools Call Loop</a:t>
              </a:r>
              <a:endParaRPr kumimoji="0" lang="ru-RU" sz="2000" b="0" i="0" u="none" strike="noStrike" kern="1200" cap="none" spc="0" normalizeH="0" baseline="0" noProof="0">
                <a:ln w="3175">
                  <a:noFill/>
                </a:ln>
                <a:solidFill>
                  <a:srgbClr val="FFFFFF"/>
                </a:solidFill>
                <a:effectLst/>
                <a:uLnTx/>
                <a:uFillTx/>
                <a:latin typeface="Segoe UI Semibold"/>
                <a:ea typeface="+mn-ea"/>
                <a:cs typeface="Segoe UI" panose="020B0502040204020203" pitchFamily="34" charset="0"/>
              </a:endParaRPr>
            </a:p>
            <a:p>
              <a:pPr marL="0" marR="0" lvl="0" indent="0" algn="l" defTabSz="914367" rtl="0" eaLnBrk="1" fontAlgn="base" latinLnBrk="0" hangingPunct="1">
                <a:lnSpc>
                  <a:spcPct val="95000"/>
                </a:lnSpc>
                <a:spcBef>
                  <a:spcPts val="600"/>
                </a:spcBef>
                <a:spcAft>
                  <a:spcPts val="0"/>
                </a:spcAft>
                <a:buClrTx/>
                <a:buSzPct val="90000"/>
                <a:buFontTx/>
                <a:buNone/>
                <a:tabLst/>
                <a:defRPr/>
              </a:pPr>
              <a:r>
                <a:rPr kumimoji="0" lang="en-US" sz="16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Run 2</a:t>
              </a:r>
            </a:p>
          </p:txBody>
        </p:sp>
        <p:sp>
          <p:nvSpPr>
            <p:cNvPr id="75" name="Arco 17">
              <a:extLst>
                <a:ext uri="{FF2B5EF4-FFF2-40B4-BE49-F238E27FC236}">
                  <a16:creationId xmlns:a16="http://schemas.microsoft.com/office/drawing/2014/main" id="{36F7F3F5-FAC0-177F-C072-45E21EB1E47E}"/>
                </a:ext>
                <a:ext uri="{C183D7F6-B498-43B3-948B-1728B52AA6E4}">
                  <adec:decorative xmlns:adec="http://schemas.microsoft.com/office/drawing/2017/decorative" val="1"/>
                </a:ext>
              </a:extLst>
            </p:cNvPr>
            <p:cNvSpPr>
              <a:spLocks/>
            </p:cNvSpPr>
            <p:nvPr/>
          </p:nvSpPr>
          <p:spPr>
            <a:xfrm>
              <a:off x="9801042" y="1795174"/>
              <a:ext cx="1758914" cy="1759368"/>
            </a:xfrm>
            <a:prstGeom prst="arc">
              <a:avLst>
                <a:gd name="adj1" fmla="val 16490570"/>
                <a:gd name="adj2" fmla="val 16017648"/>
              </a:avLst>
            </a:prstGeom>
            <a:no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arrow"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78" name="Arco 17">
              <a:extLst>
                <a:ext uri="{FF2B5EF4-FFF2-40B4-BE49-F238E27FC236}">
                  <a16:creationId xmlns:a16="http://schemas.microsoft.com/office/drawing/2014/main" id="{E8597BE0-CE3F-82D2-302F-C96436DDB08F}"/>
                </a:ext>
                <a:ext uri="{C183D7F6-B498-43B3-948B-1728B52AA6E4}">
                  <adec:decorative xmlns:adec="http://schemas.microsoft.com/office/drawing/2017/decorative" val="1"/>
                </a:ext>
              </a:extLst>
            </p:cNvPr>
            <p:cNvSpPr>
              <a:spLocks/>
            </p:cNvSpPr>
            <p:nvPr/>
          </p:nvSpPr>
          <p:spPr>
            <a:xfrm>
              <a:off x="9801042" y="3827174"/>
              <a:ext cx="1758914" cy="1759368"/>
            </a:xfrm>
            <a:prstGeom prst="arc">
              <a:avLst>
                <a:gd name="adj1" fmla="val 16490570"/>
                <a:gd name="adj2" fmla="val 16017648"/>
              </a:avLst>
            </a:prstGeom>
            <a:no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arrow"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48" name="Straight Arrow Connector 227">
              <a:extLst>
                <a:ext uri="{FF2B5EF4-FFF2-40B4-BE49-F238E27FC236}">
                  <a16:creationId xmlns:a16="http://schemas.microsoft.com/office/drawing/2014/main" id="{C4D43CC4-F398-16DA-E718-63F6E3D2CC3B}"/>
                </a:ext>
                <a:ext uri="{C183D7F6-B498-43B3-948B-1728B52AA6E4}">
                  <adec:decorative xmlns:adec="http://schemas.microsoft.com/office/drawing/2017/decorative" val="1"/>
                </a:ext>
              </a:extLst>
            </p:cNvPr>
            <p:cNvCxnSpPr>
              <a:cxnSpLocks/>
            </p:cNvCxnSpPr>
            <p:nvPr/>
          </p:nvCxnSpPr>
          <p:spPr>
            <a:xfrm>
              <a:off x="6810814" y="1795174"/>
              <a:ext cx="3396436"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60" name="Straight Arrow Connector 227">
              <a:extLst>
                <a:ext uri="{FF2B5EF4-FFF2-40B4-BE49-F238E27FC236}">
                  <a16:creationId xmlns:a16="http://schemas.microsoft.com/office/drawing/2014/main" id="{6647347D-5B47-EE37-25DB-FDC93514BA98}"/>
                </a:ext>
                <a:ext uri="{C183D7F6-B498-43B3-948B-1728B52AA6E4}">
                  <adec:decorative xmlns:adec="http://schemas.microsoft.com/office/drawing/2017/decorative" val="1"/>
                </a:ext>
              </a:extLst>
            </p:cNvPr>
            <p:cNvCxnSpPr>
              <a:cxnSpLocks/>
            </p:cNvCxnSpPr>
            <p:nvPr/>
          </p:nvCxnSpPr>
          <p:spPr>
            <a:xfrm>
              <a:off x="6810814" y="3827174"/>
              <a:ext cx="3396436"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63" name="Connettore 2 38">
              <a:extLst>
                <a:ext uri="{FF2B5EF4-FFF2-40B4-BE49-F238E27FC236}">
                  <a16:creationId xmlns:a16="http://schemas.microsoft.com/office/drawing/2014/main" id="{14526289-FFF0-2697-76C5-2D231ABF6FAC}"/>
                </a:ext>
                <a:ext uri="{C183D7F6-B498-43B3-948B-1728B52AA6E4}">
                  <adec:decorative xmlns:adec="http://schemas.microsoft.com/office/drawing/2017/decorative" val="1"/>
                </a:ext>
              </a:extLst>
            </p:cNvPr>
            <p:cNvCxnSpPr>
              <a:cxnSpLocks/>
            </p:cNvCxnSpPr>
            <p:nvPr/>
          </p:nvCxnSpPr>
          <p:spPr>
            <a:xfrm flipH="1">
              <a:off x="6810814" y="3554542"/>
              <a:ext cx="3396438"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68" name="Straight Arrow Connector 227">
              <a:extLst>
                <a:ext uri="{FF2B5EF4-FFF2-40B4-BE49-F238E27FC236}">
                  <a16:creationId xmlns:a16="http://schemas.microsoft.com/office/drawing/2014/main" id="{FA9AF201-D3C9-74E6-0D28-442989894D97}"/>
                </a:ext>
                <a:ext uri="{C183D7F6-B498-43B3-948B-1728B52AA6E4}">
                  <adec:decorative xmlns:adec="http://schemas.microsoft.com/office/drawing/2017/decorative" val="1"/>
                </a:ext>
              </a:extLst>
            </p:cNvPr>
            <p:cNvCxnSpPr>
              <a:cxnSpLocks/>
            </p:cNvCxnSpPr>
            <p:nvPr/>
          </p:nvCxnSpPr>
          <p:spPr>
            <a:xfrm flipH="1">
              <a:off x="6810814" y="5586542"/>
              <a:ext cx="3396436"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86" name="CasellaDiTesto 15">
              <a:extLst>
                <a:ext uri="{FF2B5EF4-FFF2-40B4-BE49-F238E27FC236}">
                  <a16:creationId xmlns:a16="http://schemas.microsoft.com/office/drawing/2014/main" id="{C7AE5F9B-2988-B35E-B3C1-283A250CD544}"/>
                </a:ext>
                <a:ext uri="{C183D7F6-B498-43B3-948B-1728B52AA6E4}">
                  <adec:decorative xmlns:adec="http://schemas.microsoft.com/office/drawing/2017/decorative" val="1"/>
                </a:ext>
              </a:extLst>
            </p:cNvPr>
            <p:cNvSpPr txBox="1"/>
            <p:nvPr/>
          </p:nvSpPr>
          <p:spPr>
            <a:xfrm>
              <a:off x="10207789" y="2451556"/>
              <a:ext cx="726161" cy="184666"/>
            </a:xfrm>
            <a:prstGeom prst="rect">
              <a:avLst/>
            </a:prstGeom>
            <a:noFill/>
          </p:spPr>
          <p:txBody>
            <a:bodyPr wrap="none" lIns="0" tIns="0" rIns="0" bIns="0" rtlCol="0"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scanImage</a:t>
              </a:r>
            </a:p>
          </p:txBody>
        </p:sp>
        <p:grpSp>
          <p:nvGrpSpPr>
            <p:cNvPr id="105" name="Group 104">
              <a:extLst>
                <a:ext uri="{FF2B5EF4-FFF2-40B4-BE49-F238E27FC236}">
                  <a16:creationId xmlns:a16="http://schemas.microsoft.com/office/drawing/2014/main" id="{4185D4E8-A074-6F06-D561-FEF14FDB32E6}"/>
                </a:ext>
                <a:ext uri="{C183D7F6-B498-43B3-948B-1728B52AA6E4}">
                  <adec:decorative xmlns:adec="http://schemas.microsoft.com/office/drawing/2017/decorative" val="1"/>
                </a:ext>
              </a:extLst>
            </p:cNvPr>
            <p:cNvGrpSpPr/>
            <p:nvPr/>
          </p:nvGrpSpPr>
          <p:grpSpPr>
            <a:xfrm>
              <a:off x="9977711" y="2451563"/>
              <a:ext cx="184662" cy="184660"/>
              <a:chOff x="9691896" y="2765399"/>
              <a:chExt cx="300036" cy="300036"/>
            </a:xfrm>
          </p:grpSpPr>
          <p:sp>
            <p:nvSpPr>
              <p:cNvPr id="84" name="Oval 83">
                <a:extLst>
                  <a:ext uri="{FF2B5EF4-FFF2-40B4-BE49-F238E27FC236}">
                    <a16:creationId xmlns:a16="http://schemas.microsoft.com/office/drawing/2014/main" id="{748766CC-D579-B9CF-9774-777C39BDB1C9}"/>
                  </a:ext>
                  <a:ext uri="{C183D7F6-B498-43B3-948B-1728B52AA6E4}">
                    <adec:decorative xmlns:adec="http://schemas.microsoft.com/office/drawing/2017/decorative" val="1"/>
                  </a:ext>
                </a:extLst>
              </p:cNvPr>
              <p:cNvSpPr>
                <a:spLocks/>
              </p:cNvSpPr>
              <p:nvPr/>
            </p:nvSpPr>
            <p:spPr bwMode="auto">
              <a:xfrm>
                <a:off x="9691896" y="2765399"/>
                <a:ext cx="300036" cy="300036"/>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96" name="Graphic 94">
                <a:extLst>
                  <a:ext uri="{FF2B5EF4-FFF2-40B4-BE49-F238E27FC236}">
                    <a16:creationId xmlns:a16="http://schemas.microsoft.com/office/drawing/2014/main" id="{2E7F2C37-7948-3BDB-9521-60D8CB628A52}"/>
                  </a:ext>
                </a:extLst>
              </p:cNvPr>
              <p:cNvSpPr/>
              <p:nvPr/>
            </p:nvSpPr>
            <p:spPr>
              <a:xfrm>
                <a:off x="9768186" y="2860593"/>
                <a:ext cx="147504" cy="109625"/>
              </a:xfrm>
              <a:custGeom>
                <a:avLst/>
                <a:gdLst>
                  <a:gd name="connsiteX0" fmla="*/ 52270 w 166453"/>
                  <a:gd name="connsiteY0" fmla="*/ 100715 h 123706"/>
                  <a:gd name="connsiteX1" fmla="*/ 16142 w 166453"/>
                  <a:gd name="connsiteY1" fmla="*/ 64586 h 123706"/>
                  <a:gd name="connsiteX2" fmla="*/ 2674 w 166453"/>
                  <a:gd name="connsiteY2" fmla="*/ 64821 h 123706"/>
                  <a:gd name="connsiteX3" fmla="*/ 2674 w 166453"/>
                  <a:gd name="connsiteY3" fmla="*/ 78055 h 123706"/>
                  <a:gd name="connsiteX4" fmla="*/ 45536 w 166453"/>
                  <a:gd name="connsiteY4" fmla="*/ 120917 h 123706"/>
                  <a:gd name="connsiteX5" fmla="*/ 59005 w 166453"/>
                  <a:gd name="connsiteY5" fmla="*/ 120917 h 123706"/>
                  <a:gd name="connsiteX6" fmla="*/ 163780 w 166453"/>
                  <a:gd name="connsiteY6" fmla="*/ 16142 h 123706"/>
                  <a:gd name="connsiteX7" fmla="*/ 163545 w 166453"/>
                  <a:gd name="connsiteY7" fmla="*/ 2674 h 123706"/>
                  <a:gd name="connsiteX8" fmla="*/ 150311 w 166453"/>
                  <a:gd name="connsiteY8" fmla="*/ 2674 h 123706"/>
                  <a:gd name="connsiteX9" fmla="*/ 52270 w 166453"/>
                  <a:gd name="connsiteY9" fmla="*/ 100715 h 12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453" h="123706">
                    <a:moveTo>
                      <a:pt x="52270" y="100715"/>
                    </a:moveTo>
                    <a:lnTo>
                      <a:pt x="16142" y="64586"/>
                    </a:lnTo>
                    <a:cubicBezTo>
                      <a:pt x="12358" y="60932"/>
                      <a:pt x="6328" y="61036"/>
                      <a:pt x="2674" y="64821"/>
                    </a:cubicBezTo>
                    <a:cubicBezTo>
                      <a:pt x="-891" y="68512"/>
                      <a:pt x="-891" y="74364"/>
                      <a:pt x="2674" y="78055"/>
                    </a:cubicBezTo>
                    <a:lnTo>
                      <a:pt x="45536" y="120917"/>
                    </a:lnTo>
                    <a:cubicBezTo>
                      <a:pt x="49256" y="124636"/>
                      <a:pt x="55285" y="124636"/>
                      <a:pt x="59005" y="120917"/>
                    </a:cubicBezTo>
                    <a:lnTo>
                      <a:pt x="163780" y="16142"/>
                    </a:lnTo>
                    <a:cubicBezTo>
                      <a:pt x="167434" y="12358"/>
                      <a:pt x="167330" y="6328"/>
                      <a:pt x="163545" y="2674"/>
                    </a:cubicBezTo>
                    <a:cubicBezTo>
                      <a:pt x="159854" y="-891"/>
                      <a:pt x="154002" y="-891"/>
                      <a:pt x="150311" y="2674"/>
                    </a:cubicBezTo>
                    <a:lnTo>
                      <a:pt x="52270" y="100715"/>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grpSp>
        <p:grpSp>
          <p:nvGrpSpPr>
            <p:cNvPr id="106" name="Group 105">
              <a:extLst>
                <a:ext uri="{FF2B5EF4-FFF2-40B4-BE49-F238E27FC236}">
                  <a16:creationId xmlns:a16="http://schemas.microsoft.com/office/drawing/2014/main" id="{BDE31CEA-1966-823C-39E2-6CE3A79E09F0}"/>
                </a:ext>
                <a:ext uri="{C183D7F6-B498-43B3-948B-1728B52AA6E4}">
                  <adec:decorative xmlns:adec="http://schemas.microsoft.com/office/drawing/2017/decorative" val="1"/>
                </a:ext>
              </a:extLst>
            </p:cNvPr>
            <p:cNvGrpSpPr/>
            <p:nvPr/>
          </p:nvGrpSpPr>
          <p:grpSpPr>
            <a:xfrm>
              <a:off x="9977711" y="2713499"/>
              <a:ext cx="184662" cy="184660"/>
              <a:chOff x="9691896" y="3160688"/>
              <a:chExt cx="300036" cy="300036"/>
            </a:xfrm>
          </p:grpSpPr>
          <p:sp>
            <p:nvSpPr>
              <p:cNvPr id="101" name="Oval 100">
                <a:extLst>
                  <a:ext uri="{FF2B5EF4-FFF2-40B4-BE49-F238E27FC236}">
                    <a16:creationId xmlns:a16="http://schemas.microsoft.com/office/drawing/2014/main" id="{5FCB9876-9593-5AA8-26A8-2546AD56EC61}"/>
                  </a:ext>
                  <a:ext uri="{C183D7F6-B498-43B3-948B-1728B52AA6E4}">
                    <adec:decorative xmlns:adec="http://schemas.microsoft.com/office/drawing/2017/decorative" val="1"/>
                  </a:ext>
                </a:extLst>
              </p:cNvPr>
              <p:cNvSpPr>
                <a:spLocks/>
              </p:cNvSpPr>
              <p:nvPr/>
            </p:nvSpPr>
            <p:spPr bwMode="auto">
              <a:xfrm>
                <a:off x="9691896" y="3160688"/>
                <a:ext cx="300036" cy="300036"/>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02" name="Graphic 94">
                <a:extLst>
                  <a:ext uri="{FF2B5EF4-FFF2-40B4-BE49-F238E27FC236}">
                    <a16:creationId xmlns:a16="http://schemas.microsoft.com/office/drawing/2014/main" id="{B259998A-D4FC-354C-5C8D-469F15B7BD5C}"/>
                  </a:ext>
                </a:extLst>
              </p:cNvPr>
              <p:cNvSpPr/>
              <p:nvPr/>
            </p:nvSpPr>
            <p:spPr>
              <a:xfrm>
                <a:off x="9768186" y="3255880"/>
                <a:ext cx="147504" cy="109625"/>
              </a:xfrm>
              <a:custGeom>
                <a:avLst/>
                <a:gdLst>
                  <a:gd name="connsiteX0" fmla="*/ 52270 w 166453"/>
                  <a:gd name="connsiteY0" fmla="*/ 100715 h 123706"/>
                  <a:gd name="connsiteX1" fmla="*/ 16142 w 166453"/>
                  <a:gd name="connsiteY1" fmla="*/ 64586 h 123706"/>
                  <a:gd name="connsiteX2" fmla="*/ 2674 w 166453"/>
                  <a:gd name="connsiteY2" fmla="*/ 64821 h 123706"/>
                  <a:gd name="connsiteX3" fmla="*/ 2674 w 166453"/>
                  <a:gd name="connsiteY3" fmla="*/ 78055 h 123706"/>
                  <a:gd name="connsiteX4" fmla="*/ 45536 w 166453"/>
                  <a:gd name="connsiteY4" fmla="*/ 120917 h 123706"/>
                  <a:gd name="connsiteX5" fmla="*/ 59005 w 166453"/>
                  <a:gd name="connsiteY5" fmla="*/ 120917 h 123706"/>
                  <a:gd name="connsiteX6" fmla="*/ 163780 w 166453"/>
                  <a:gd name="connsiteY6" fmla="*/ 16142 h 123706"/>
                  <a:gd name="connsiteX7" fmla="*/ 163545 w 166453"/>
                  <a:gd name="connsiteY7" fmla="*/ 2674 h 123706"/>
                  <a:gd name="connsiteX8" fmla="*/ 150311 w 166453"/>
                  <a:gd name="connsiteY8" fmla="*/ 2674 h 123706"/>
                  <a:gd name="connsiteX9" fmla="*/ 52270 w 166453"/>
                  <a:gd name="connsiteY9" fmla="*/ 100715 h 12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453" h="123706">
                    <a:moveTo>
                      <a:pt x="52270" y="100715"/>
                    </a:moveTo>
                    <a:lnTo>
                      <a:pt x="16142" y="64586"/>
                    </a:lnTo>
                    <a:cubicBezTo>
                      <a:pt x="12358" y="60932"/>
                      <a:pt x="6328" y="61036"/>
                      <a:pt x="2674" y="64821"/>
                    </a:cubicBezTo>
                    <a:cubicBezTo>
                      <a:pt x="-891" y="68512"/>
                      <a:pt x="-891" y="74364"/>
                      <a:pt x="2674" y="78055"/>
                    </a:cubicBezTo>
                    <a:lnTo>
                      <a:pt x="45536" y="120917"/>
                    </a:lnTo>
                    <a:cubicBezTo>
                      <a:pt x="49256" y="124636"/>
                      <a:pt x="55285" y="124636"/>
                      <a:pt x="59005" y="120917"/>
                    </a:cubicBezTo>
                    <a:lnTo>
                      <a:pt x="163780" y="16142"/>
                    </a:lnTo>
                    <a:cubicBezTo>
                      <a:pt x="167434" y="12358"/>
                      <a:pt x="167330" y="6328"/>
                      <a:pt x="163545" y="2674"/>
                    </a:cubicBezTo>
                    <a:cubicBezTo>
                      <a:pt x="159854" y="-891"/>
                      <a:pt x="154002" y="-891"/>
                      <a:pt x="150311" y="2674"/>
                    </a:cubicBezTo>
                    <a:lnTo>
                      <a:pt x="52270" y="100715"/>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grpSp>
        <p:sp>
          <p:nvSpPr>
            <p:cNvPr id="103" name="CasellaDiTesto 15">
              <a:extLst>
                <a:ext uri="{FF2B5EF4-FFF2-40B4-BE49-F238E27FC236}">
                  <a16:creationId xmlns:a16="http://schemas.microsoft.com/office/drawing/2014/main" id="{05462345-D737-E3CE-92CC-B494ABBF995B}"/>
                </a:ext>
                <a:ext uri="{C183D7F6-B498-43B3-948B-1728B52AA6E4}">
                  <adec:decorative xmlns:adec="http://schemas.microsoft.com/office/drawing/2017/decorative" val="1"/>
                </a:ext>
              </a:extLst>
            </p:cNvPr>
            <p:cNvSpPr txBox="1"/>
            <p:nvPr/>
          </p:nvSpPr>
          <p:spPr>
            <a:xfrm>
              <a:off x="10207789" y="2713493"/>
              <a:ext cx="1234056" cy="184666"/>
            </a:xfrm>
            <a:prstGeom prst="rect">
              <a:avLst/>
            </a:prstGeom>
            <a:noFill/>
          </p:spPr>
          <p:txBody>
            <a:bodyPr wrap="none" lIns="0" tIns="0" rIns="0" bIns="0" rtlCol="0"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transactionService</a:t>
              </a:r>
            </a:p>
          </p:txBody>
        </p:sp>
        <p:sp>
          <p:nvSpPr>
            <p:cNvPr id="110" name="CasellaDiTesto 15">
              <a:extLst>
                <a:ext uri="{FF2B5EF4-FFF2-40B4-BE49-F238E27FC236}">
                  <a16:creationId xmlns:a16="http://schemas.microsoft.com/office/drawing/2014/main" id="{74A73123-549E-DC3B-24E1-FD5B66C5CDE5}"/>
                </a:ext>
                <a:ext uri="{C183D7F6-B498-43B3-948B-1728B52AA6E4}">
                  <adec:decorative xmlns:adec="http://schemas.microsoft.com/office/drawing/2017/decorative" val="1"/>
                </a:ext>
              </a:extLst>
            </p:cNvPr>
            <p:cNvSpPr txBox="1"/>
            <p:nvPr/>
          </p:nvSpPr>
          <p:spPr>
            <a:xfrm>
              <a:off x="10207789" y="4351675"/>
              <a:ext cx="726161" cy="184666"/>
            </a:xfrm>
            <a:prstGeom prst="rect">
              <a:avLst/>
            </a:prstGeom>
            <a:noFill/>
          </p:spPr>
          <p:txBody>
            <a:bodyPr wrap="none" lIns="0" tIns="0" rIns="0" bIns="0" rtlCol="0"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scanImage</a:t>
              </a:r>
            </a:p>
          </p:txBody>
        </p:sp>
        <p:grpSp>
          <p:nvGrpSpPr>
            <p:cNvPr id="111" name="Group 110">
              <a:extLst>
                <a:ext uri="{FF2B5EF4-FFF2-40B4-BE49-F238E27FC236}">
                  <a16:creationId xmlns:a16="http://schemas.microsoft.com/office/drawing/2014/main" id="{00FF6AEC-03BA-0A36-1AF7-49CC1AD7392F}"/>
                </a:ext>
                <a:ext uri="{C183D7F6-B498-43B3-948B-1728B52AA6E4}">
                  <adec:decorative xmlns:adec="http://schemas.microsoft.com/office/drawing/2017/decorative" val="1"/>
                </a:ext>
              </a:extLst>
            </p:cNvPr>
            <p:cNvGrpSpPr/>
            <p:nvPr/>
          </p:nvGrpSpPr>
          <p:grpSpPr>
            <a:xfrm>
              <a:off x="9977711" y="4351682"/>
              <a:ext cx="184662" cy="184660"/>
              <a:chOff x="9691896" y="2765399"/>
              <a:chExt cx="300036" cy="300036"/>
            </a:xfrm>
          </p:grpSpPr>
          <p:sp>
            <p:nvSpPr>
              <p:cNvPr id="116" name="Oval 115">
                <a:extLst>
                  <a:ext uri="{FF2B5EF4-FFF2-40B4-BE49-F238E27FC236}">
                    <a16:creationId xmlns:a16="http://schemas.microsoft.com/office/drawing/2014/main" id="{C4037B24-259F-96AC-DFD4-095BAFC36106}"/>
                  </a:ext>
                  <a:ext uri="{C183D7F6-B498-43B3-948B-1728B52AA6E4}">
                    <adec:decorative xmlns:adec="http://schemas.microsoft.com/office/drawing/2017/decorative" val="1"/>
                  </a:ext>
                </a:extLst>
              </p:cNvPr>
              <p:cNvSpPr>
                <a:spLocks/>
              </p:cNvSpPr>
              <p:nvPr/>
            </p:nvSpPr>
            <p:spPr bwMode="auto">
              <a:xfrm>
                <a:off x="9691896" y="2765399"/>
                <a:ext cx="300036" cy="300036"/>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17" name="Graphic 94">
                <a:extLst>
                  <a:ext uri="{FF2B5EF4-FFF2-40B4-BE49-F238E27FC236}">
                    <a16:creationId xmlns:a16="http://schemas.microsoft.com/office/drawing/2014/main" id="{36E71FC2-994A-1929-06AD-963EDC3CDCFC}"/>
                  </a:ext>
                </a:extLst>
              </p:cNvPr>
              <p:cNvSpPr/>
              <p:nvPr/>
            </p:nvSpPr>
            <p:spPr>
              <a:xfrm>
                <a:off x="9768186" y="2860593"/>
                <a:ext cx="147504" cy="109625"/>
              </a:xfrm>
              <a:custGeom>
                <a:avLst/>
                <a:gdLst>
                  <a:gd name="connsiteX0" fmla="*/ 52270 w 166453"/>
                  <a:gd name="connsiteY0" fmla="*/ 100715 h 123706"/>
                  <a:gd name="connsiteX1" fmla="*/ 16142 w 166453"/>
                  <a:gd name="connsiteY1" fmla="*/ 64586 h 123706"/>
                  <a:gd name="connsiteX2" fmla="*/ 2674 w 166453"/>
                  <a:gd name="connsiteY2" fmla="*/ 64821 h 123706"/>
                  <a:gd name="connsiteX3" fmla="*/ 2674 w 166453"/>
                  <a:gd name="connsiteY3" fmla="*/ 78055 h 123706"/>
                  <a:gd name="connsiteX4" fmla="*/ 45536 w 166453"/>
                  <a:gd name="connsiteY4" fmla="*/ 120917 h 123706"/>
                  <a:gd name="connsiteX5" fmla="*/ 59005 w 166453"/>
                  <a:gd name="connsiteY5" fmla="*/ 120917 h 123706"/>
                  <a:gd name="connsiteX6" fmla="*/ 163780 w 166453"/>
                  <a:gd name="connsiteY6" fmla="*/ 16142 h 123706"/>
                  <a:gd name="connsiteX7" fmla="*/ 163545 w 166453"/>
                  <a:gd name="connsiteY7" fmla="*/ 2674 h 123706"/>
                  <a:gd name="connsiteX8" fmla="*/ 150311 w 166453"/>
                  <a:gd name="connsiteY8" fmla="*/ 2674 h 123706"/>
                  <a:gd name="connsiteX9" fmla="*/ 52270 w 166453"/>
                  <a:gd name="connsiteY9" fmla="*/ 100715 h 12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453" h="123706">
                    <a:moveTo>
                      <a:pt x="52270" y="100715"/>
                    </a:moveTo>
                    <a:lnTo>
                      <a:pt x="16142" y="64586"/>
                    </a:lnTo>
                    <a:cubicBezTo>
                      <a:pt x="12358" y="60932"/>
                      <a:pt x="6328" y="61036"/>
                      <a:pt x="2674" y="64821"/>
                    </a:cubicBezTo>
                    <a:cubicBezTo>
                      <a:pt x="-891" y="68512"/>
                      <a:pt x="-891" y="74364"/>
                      <a:pt x="2674" y="78055"/>
                    </a:cubicBezTo>
                    <a:lnTo>
                      <a:pt x="45536" y="120917"/>
                    </a:lnTo>
                    <a:cubicBezTo>
                      <a:pt x="49256" y="124636"/>
                      <a:pt x="55285" y="124636"/>
                      <a:pt x="59005" y="120917"/>
                    </a:cubicBezTo>
                    <a:lnTo>
                      <a:pt x="163780" y="16142"/>
                    </a:lnTo>
                    <a:cubicBezTo>
                      <a:pt x="167434" y="12358"/>
                      <a:pt x="167330" y="6328"/>
                      <a:pt x="163545" y="2674"/>
                    </a:cubicBezTo>
                    <a:cubicBezTo>
                      <a:pt x="159854" y="-891"/>
                      <a:pt x="154002" y="-891"/>
                      <a:pt x="150311" y="2674"/>
                    </a:cubicBezTo>
                    <a:lnTo>
                      <a:pt x="52270" y="100715"/>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grpSp>
        <p:grpSp>
          <p:nvGrpSpPr>
            <p:cNvPr id="112" name="Group 111">
              <a:extLst>
                <a:ext uri="{FF2B5EF4-FFF2-40B4-BE49-F238E27FC236}">
                  <a16:creationId xmlns:a16="http://schemas.microsoft.com/office/drawing/2014/main" id="{4E25F2FA-5094-23F1-DD35-CDD8A68EBD60}"/>
                </a:ext>
                <a:ext uri="{C183D7F6-B498-43B3-948B-1728B52AA6E4}">
                  <adec:decorative xmlns:adec="http://schemas.microsoft.com/office/drawing/2017/decorative" val="1"/>
                </a:ext>
              </a:extLst>
            </p:cNvPr>
            <p:cNvGrpSpPr/>
            <p:nvPr/>
          </p:nvGrpSpPr>
          <p:grpSpPr>
            <a:xfrm>
              <a:off x="9977711" y="4613618"/>
              <a:ext cx="184662" cy="184660"/>
              <a:chOff x="9691896" y="3160688"/>
              <a:chExt cx="300036" cy="300036"/>
            </a:xfrm>
          </p:grpSpPr>
          <p:sp>
            <p:nvSpPr>
              <p:cNvPr id="114" name="Oval 113">
                <a:extLst>
                  <a:ext uri="{FF2B5EF4-FFF2-40B4-BE49-F238E27FC236}">
                    <a16:creationId xmlns:a16="http://schemas.microsoft.com/office/drawing/2014/main" id="{416401AB-4F0E-EB83-39F8-255FD7B485EF}"/>
                  </a:ext>
                  <a:ext uri="{C183D7F6-B498-43B3-948B-1728B52AA6E4}">
                    <adec:decorative xmlns:adec="http://schemas.microsoft.com/office/drawing/2017/decorative" val="1"/>
                  </a:ext>
                </a:extLst>
              </p:cNvPr>
              <p:cNvSpPr>
                <a:spLocks/>
              </p:cNvSpPr>
              <p:nvPr/>
            </p:nvSpPr>
            <p:spPr bwMode="auto">
              <a:xfrm>
                <a:off x="9691896" y="3160688"/>
                <a:ext cx="300036" cy="300036"/>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15" name="Graphic 94">
                <a:extLst>
                  <a:ext uri="{FF2B5EF4-FFF2-40B4-BE49-F238E27FC236}">
                    <a16:creationId xmlns:a16="http://schemas.microsoft.com/office/drawing/2014/main" id="{21CAC570-505B-E7F4-DB6D-4EE47CD5C7DE}"/>
                  </a:ext>
                </a:extLst>
              </p:cNvPr>
              <p:cNvSpPr/>
              <p:nvPr/>
            </p:nvSpPr>
            <p:spPr>
              <a:xfrm>
                <a:off x="9768186" y="3255880"/>
                <a:ext cx="147504" cy="109625"/>
              </a:xfrm>
              <a:custGeom>
                <a:avLst/>
                <a:gdLst>
                  <a:gd name="connsiteX0" fmla="*/ 52270 w 166453"/>
                  <a:gd name="connsiteY0" fmla="*/ 100715 h 123706"/>
                  <a:gd name="connsiteX1" fmla="*/ 16142 w 166453"/>
                  <a:gd name="connsiteY1" fmla="*/ 64586 h 123706"/>
                  <a:gd name="connsiteX2" fmla="*/ 2674 w 166453"/>
                  <a:gd name="connsiteY2" fmla="*/ 64821 h 123706"/>
                  <a:gd name="connsiteX3" fmla="*/ 2674 w 166453"/>
                  <a:gd name="connsiteY3" fmla="*/ 78055 h 123706"/>
                  <a:gd name="connsiteX4" fmla="*/ 45536 w 166453"/>
                  <a:gd name="connsiteY4" fmla="*/ 120917 h 123706"/>
                  <a:gd name="connsiteX5" fmla="*/ 59005 w 166453"/>
                  <a:gd name="connsiteY5" fmla="*/ 120917 h 123706"/>
                  <a:gd name="connsiteX6" fmla="*/ 163780 w 166453"/>
                  <a:gd name="connsiteY6" fmla="*/ 16142 h 123706"/>
                  <a:gd name="connsiteX7" fmla="*/ 163545 w 166453"/>
                  <a:gd name="connsiteY7" fmla="*/ 2674 h 123706"/>
                  <a:gd name="connsiteX8" fmla="*/ 150311 w 166453"/>
                  <a:gd name="connsiteY8" fmla="*/ 2674 h 123706"/>
                  <a:gd name="connsiteX9" fmla="*/ 52270 w 166453"/>
                  <a:gd name="connsiteY9" fmla="*/ 100715 h 12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453" h="123706">
                    <a:moveTo>
                      <a:pt x="52270" y="100715"/>
                    </a:moveTo>
                    <a:lnTo>
                      <a:pt x="16142" y="64586"/>
                    </a:lnTo>
                    <a:cubicBezTo>
                      <a:pt x="12358" y="60932"/>
                      <a:pt x="6328" y="61036"/>
                      <a:pt x="2674" y="64821"/>
                    </a:cubicBezTo>
                    <a:cubicBezTo>
                      <a:pt x="-891" y="68512"/>
                      <a:pt x="-891" y="74364"/>
                      <a:pt x="2674" y="78055"/>
                    </a:cubicBezTo>
                    <a:lnTo>
                      <a:pt x="45536" y="120917"/>
                    </a:lnTo>
                    <a:cubicBezTo>
                      <a:pt x="49256" y="124636"/>
                      <a:pt x="55285" y="124636"/>
                      <a:pt x="59005" y="120917"/>
                    </a:cubicBezTo>
                    <a:lnTo>
                      <a:pt x="163780" y="16142"/>
                    </a:lnTo>
                    <a:cubicBezTo>
                      <a:pt x="167434" y="12358"/>
                      <a:pt x="167330" y="6328"/>
                      <a:pt x="163545" y="2674"/>
                    </a:cubicBezTo>
                    <a:cubicBezTo>
                      <a:pt x="159854" y="-891"/>
                      <a:pt x="154002" y="-891"/>
                      <a:pt x="150311" y="2674"/>
                    </a:cubicBezTo>
                    <a:lnTo>
                      <a:pt x="52270" y="100715"/>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grpSp>
        <p:sp>
          <p:nvSpPr>
            <p:cNvPr id="113" name="CasellaDiTesto 15">
              <a:extLst>
                <a:ext uri="{FF2B5EF4-FFF2-40B4-BE49-F238E27FC236}">
                  <a16:creationId xmlns:a16="http://schemas.microsoft.com/office/drawing/2014/main" id="{A036CFF7-1377-47A5-2721-46E9DE2E9FA4}"/>
                </a:ext>
                <a:ext uri="{C183D7F6-B498-43B3-948B-1728B52AA6E4}">
                  <adec:decorative xmlns:adec="http://schemas.microsoft.com/office/drawing/2017/decorative" val="1"/>
                </a:ext>
              </a:extLst>
            </p:cNvPr>
            <p:cNvSpPr txBox="1"/>
            <p:nvPr/>
          </p:nvSpPr>
          <p:spPr>
            <a:xfrm>
              <a:off x="10207789" y="4613612"/>
              <a:ext cx="1234056" cy="184666"/>
            </a:xfrm>
            <a:prstGeom prst="rect">
              <a:avLst/>
            </a:prstGeom>
            <a:noFill/>
          </p:spPr>
          <p:txBody>
            <a:bodyPr wrap="none" lIns="0" tIns="0" rIns="0" bIns="0" rtlCol="0"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transactionService</a:t>
              </a:r>
            </a:p>
          </p:txBody>
        </p:sp>
        <p:grpSp>
          <p:nvGrpSpPr>
            <p:cNvPr id="124" name="Group 123">
              <a:extLst>
                <a:ext uri="{FF2B5EF4-FFF2-40B4-BE49-F238E27FC236}">
                  <a16:creationId xmlns:a16="http://schemas.microsoft.com/office/drawing/2014/main" id="{4D9670B6-F38F-96D1-896C-CD5BA82F5159}"/>
                </a:ext>
                <a:ext uri="{C183D7F6-B498-43B3-948B-1728B52AA6E4}">
                  <adec:decorative xmlns:adec="http://schemas.microsoft.com/office/drawing/2017/decorative" val="1"/>
                </a:ext>
              </a:extLst>
            </p:cNvPr>
            <p:cNvGrpSpPr/>
            <p:nvPr/>
          </p:nvGrpSpPr>
          <p:grpSpPr>
            <a:xfrm>
              <a:off x="9977711" y="4877375"/>
              <a:ext cx="184662" cy="184660"/>
              <a:chOff x="9691896" y="3160688"/>
              <a:chExt cx="300036" cy="300036"/>
            </a:xfrm>
          </p:grpSpPr>
          <p:sp>
            <p:nvSpPr>
              <p:cNvPr id="126" name="Oval 125">
                <a:extLst>
                  <a:ext uri="{FF2B5EF4-FFF2-40B4-BE49-F238E27FC236}">
                    <a16:creationId xmlns:a16="http://schemas.microsoft.com/office/drawing/2014/main" id="{64FAC231-8578-47AB-78D7-968F7F918329}"/>
                  </a:ext>
                  <a:ext uri="{C183D7F6-B498-43B3-948B-1728B52AA6E4}">
                    <adec:decorative xmlns:adec="http://schemas.microsoft.com/office/drawing/2017/decorative" val="1"/>
                  </a:ext>
                </a:extLst>
              </p:cNvPr>
              <p:cNvSpPr>
                <a:spLocks/>
              </p:cNvSpPr>
              <p:nvPr/>
            </p:nvSpPr>
            <p:spPr bwMode="auto">
              <a:xfrm>
                <a:off x="9691896" y="3160688"/>
                <a:ext cx="300036" cy="300036"/>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27" name="Graphic 94">
                <a:extLst>
                  <a:ext uri="{FF2B5EF4-FFF2-40B4-BE49-F238E27FC236}">
                    <a16:creationId xmlns:a16="http://schemas.microsoft.com/office/drawing/2014/main" id="{9D987964-5BEC-22F6-7B0C-0F94DBCB5589}"/>
                  </a:ext>
                </a:extLst>
              </p:cNvPr>
              <p:cNvSpPr/>
              <p:nvPr/>
            </p:nvSpPr>
            <p:spPr>
              <a:xfrm>
                <a:off x="9768186" y="3255880"/>
                <a:ext cx="147504" cy="109625"/>
              </a:xfrm>
              <a:custGeom>
                <a:avLst/>
                <a:gdLst>
                  <a:gd name="connsiteX0" fmla="*/ 52270 w 166453"/>
                  <a:gd name="connsiteY0" fmla="*/ 100715 h 123706"/>
                  <a:gd name="connsiteX1" fmla="*/ 16142 w 166453"/>
                  <a:gd name="connsiteY1" fmla="*/ 64586 h 123706"/>
                  <a:gd name="connsiteX2" fmla="*/ 2674 w 166453"/>
                  <a:gd name="connsiteY2" fmla="*/ 64821 h 123706"/>
                  <a:gd name="connsiteX3" fmla="*/ 2674 w 166453"/>
                  <a:gd name="connsiteY3" fmla="*/ 78055 h 123706"/>
                  <a:gd name="connsiteX4" fmla="*/ 45536 w 166453"/>
                  <a:gd name="connsiteY4" fmla="*/ 120917 h 123706"/>
                  <a:gd name="connsiteX5" fmla="*/ 59005 w 166453"/>
                  <a:gd name="connsiteY5" fmla="*/ 120917 h 123706"/>
                  <a:gd name="connsiteX6" fmla="*/ 163780 w 166453"/>
                  <a:gd name="connsiteY6" fmla="*/ 16142 h 123706"/>
                  <a:gd name="connsiteX7" fmla="*/ 163545 w 166453"/>
                  <a:gd name="connsiteY7" fmla="*/ 2674 h 123706"/>
                  <a:gd name="connsiteX8" fmla="*/ 150311 w 166453"/>
                  <a:gd name="connsiteY8" fmla="*/ 2674 h 123706"/>
                  <a:gd name="connsiteX9" fmla="*/ 52270 w 166453"/>
                  <a:gd name="connsiteY9" fmla="*/ 100715 h 12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453" h="123706">
                    <a:moveTo>
                      <a:pt x="52270" y="100715"/>
                    </a:moveTo>
                    <a:lnTo>
                      <a:pt x="16142" y="64586"/>
                    </a:lnTo>
                    <a:cubicBezTo>
                      <a:pt x="12358" y="60932"/>
                      <a:pt x="6328" y="61036"/>
                      <a:pt x="2674" y="64821"/>
                    </a:cubicBezTo>
                    <a:cubicBezTo>
                      <a:pt x="-891" y="68512"/>
                      <a:pt x="-891" y="74364"/>
                      <a:pt x="2674" y="78055"/>
                    </a:cubicBezTo>
                    <a:lnTo>
                      <a:pt x="45536" y="120917"/>
                    </a:lnTo>
                    <a:cubicBezTo>
                      <a:pt x="49256" y="124636"/>
                      <a:pt x="55285" y="124636"/>
                      <a:pt x="59005" y="120917"/>
                    </a:cubicBezTo>
                    <a:lnTo>
                      <a:pt x="163780" y="16142"/>
                    </a:lnTo>
                    <a:cubicBezTo>
                      <a:pt x="167434" y="12358"/>
                      <a:pt x="167330" y="6328"/>
                      <a:pt x="163545" y="2674"/>
                    </a:cubicBezTo>
                    <a:cubicBezTo>
                      <a:pt x="159854" y="-891"/>
                      <a:pt x="154002" y="-891"/>
                      <a:pt x="150311" y="2674"/>
                    </a:cubicBezTo>
                    <a:lnTo>
                      <a:pt x="52270" y="100715"/>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grpSp>
        <p:sp>
          <p:nvSpPr>
            <p:cNvPr id="125" name="CasellaDiTesto 15">
              <a:extLst>
                <a:ext uri="{FF2B5EF4-FFF2-40B4-BE49-F238E27FC236}">
                  <a16:creationId xmlns:a16="http://schemas.microsoft.com/office/drawing/2014/main" id="{4EBDDB37-A5DA-7267-772A-FCA9E5EBAE7F}"/>
                </a:ext>
                <a:ext uri="{C183D7F6-B498-43B3-948B-1728B52AA6E4}">
                  <adec:decorative xmlns:adec="http://schemas.microsoft.com/office/drawing/2017/decorative" val="1"/>
                </a:ext>
              </a:extLst>
            </p:cNvPr>
            <p:cNvSpPr txBox="1"/>
            <p:nvPr/>
          </p:nvSpPr>
          <p:spPr>
            <a:xfrm>
              <a:off x="10207789" y="4877369"/>
              <a:ext cx="1234056" cy="184666"/>
            </a:xfrm>
            <a:prstGeom prst="rect">
              <a:avLst/>
            </a:prstGeom>
            <a:noFill/>
          </p:spPr>
          <p:txBody>
            <a:bodyPr wrap="none" lIns="0" tIns="0" rIns="0" bIns="0" rtlCol="0"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paymentService</a:t>
              </a:r>
            </a:p>
          </p:txBody>
        </p:sp>
        <p:sp>
          <p:nvSpPr>
            <p:cNvPr id="131" name="Rectangle: Rounded Corners 130">
              <a:extLst>
                <a:ext uri="{FF2B5EF4-FFF2-40B4-BE49-F238E27FC236}">
                  <a16:creationId xmlns:a16="http://schemas.microsoft.com/office/drawing/2014/main" id="{E23EB024-8EC3-374F-254F-08D4BAA5C2C5}"/>
                </a:ext>
                <a:ext uri="{C183D7F6-B498-43B3-948B-1728B52AA6E4}">
                  <adec:decorative xmlns:adec="http://schemas.microsoft.com/office/drawing/2017/decorative" val="1"/>
                </a:ext>
              </a:extLst>
            </p:cNvPr>
            <p:cNvSpPr>
              <a:spLocks/>
            </p:cNvSpPr>
            <p:nvPr/>
          </p:nvSpPr>
          <p:spPr bwMode="auto">
            <a:xfrm>
              <a:off x="10341865" y="3424159"/>
              <a:ext cx="677268" cy="249240"/>
            </a:xfrm>
            <a:prstGeom prst="roundRect">
              <a:avLst>
                <a:gd name="adj" fmla="val 50000"/>
              </a:avLst>
            </a:prstGeom>
            <a:gradFill flip="none" rotWithShape="1">
              <a:gsLst>
                <a:gs pos="0">
                  <a:srgbClr val="FF5C39"/>
                </a:gs>
                <a:gs pos="80000">
                  <a:srgbClr val="C03BC4"/>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33" name="CasellaDiTesto 15">
              <a:extLst>
                <a:ext uri="{FF2B5EF4-FFF2-40B4-BE49-F238E27FC236}">
                  <a16:creationId xmlns:a16="http://schemas.microsoft.com/office/drawing/2014/main" id="{E95727FA-0DEE-361B-DE6D-7B553A7271D0}"/>
                </a:ext>
                <a:ext uri="{C183D7F6-B498-43B3-948B-1728B52AA6E4}">
                  <adec:decorative xmlns:adec="http://schemas.microsoft.com/office/drawing/2017/decorative" val="1"/>
                </a:ext>
              </a:extLst>
            </p:cNvPr>
            <p:cNvSpPr txBox="1"/>
            <p:nvPr/>
          </p:nvSpPr>
          <p:spPr>
            <a:xfrm>
              <a:off x="10547012" y="3429356"/>
              <a:ext cx="512287" cy="215965"/>
            </a:xfrm>
            <a:prstGeom prst="rect">
              <a:avLst/>
            </a:prstGeom>
            <a:noFill/>
          </p:spPr>
          <p:txBody>
            <a:bodyPr wrap="square" lIns="0" tIns="0" rIns="0" bIns="0" rtlCol="0" anchor="ctr">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w="3175">
                    <a:noFill/>
                  </a:ln>
                  <a:solidFill>
                    <a:srgbClr val="FFFFFF"/>
                  </a:solidFill>
                  <a:effectLst/>
                  <a:uLnTx/>
                  <a:uFillTx/>
                  <a:latin typeface="Segoe UI"/>
                  <a:ea typeface="+mn-ea"/>
                  <a:cs typeface="Segoe UI" panose="020B0502040204020203" pitchFamily="34" charset="0"/>
                </a:rPr>
                <a:t>Stop</a:t>
              </a:r>
            </a:p>
          </p:txBody>
        </p:sp>
        <p:sp>
          <p:nvSpPr>
            <p:cNvPr id="93" name="Graphic 88">
              <a:extLst>
                <a:ext uri="{FF2B5EF4-FFF2-40B4-BE49-F238E27FC236}">
                  <a16:creationId xmlns:a16="http://schemas.microsoft.com/office/drawing/2014/main" id="{16C42563-0F4E-EC82-ADEC-B5102672AA9C}"/>
                </a:ext>
                <a:ext uri="{C183D7F6-B498-43B3-948B-1728B52AA6E4}">
                  <adec:decorative xmlns:adec="http://schemas.microsoft.com/office/drawing/2017/decorative" val="1"/>
                </a:ext>
              </a:extLst>
            </p:cNvPr>
            <p:cNvSpPr/>
            <p:nvPr/>
          </p:nvSpPr>
          <p:spPr>
            <a:xfrm rot="2700000">
              <a:off x="10424895" y="3484650"/>
              <a:ext cx="128259" cy="128259"/>
            </a:xfrm>
            <a:custGeom>
              <a:avLst/>
              <a:gdLst>
                <a:gd name="connsiteX0" fmla="*/ 84611 w 171450"/>
                <a:gd name="connsiteY0" fmla="*/ 67 h 171450"/>
                <a:gd name="connsiteX1" fmla="*/ 85725 w 171450"/>
                <a:gd name="connsiteY1" fmla="*/ 0 h 171450"/>
                <a:gd name="connsiteX2" fmla="*/ 95183 w 171450"/>
                <a:gd name="connsiteY2" fmla="*/ 8411 h 171450"/>
                <a:gd name="connsiteX3" fmla="*/ 95250 w 171450"/>
                <a:gd name="connsiteY3" fmla="*/ 9525 h 171450"/>
                <a:gd name="connsiteX4" fmla="*/ 95250 w 171450"/>
                <a:gd name="connsiteY4" fmla="*/ 76200 h 171450"/>
                <a:gd name="connsiteX5" fmla="*/ 161925 w 171450"/>
                <a:gd name="connsiteY5" fmla="*/ 76200 h 171450"/>
                <a:gd name="connsiteX6" fmla="*/ 171383 w 171450"/>
                <a:gd name="connsiteY6" fmla="*/ 84611 h 171450"/>
                <a:gd name="connsiteX7" fmla="*/ 171450 w 171450"/>
                <a:gd name="connsiteY7" fmla="*/ 85725 h 171450"/>
                <a:gd name="connsiteX8" fmla="*/ 163039 w 171450"/>
                <a:gd name="connsiteY8" fmla="*/ 95183 h 171450"/>
                <a:gd name="connsiteX9" fmla="*/ 161925 w 171450"/>
                <a:gd name="connsiteY9" fmla="*/ 95250 h 171450"/>
                <a:gd name="connsiteX10" fmla="*/ 95250 w 171450"/>
                <a:gd name="connsiteY10" fmla="*/ 95250 h 171450"/>
                <a:gd name="connsiteX11" fmla="*/ 95250 w 171450"/>
                <a:gd name="connsiteY11" fmla="*/ 161925 h 171450"/>
                <a:gd name="connsiteX12" fmla="*/ 86839 w 171450"/>
                <a:gd name="connsiteY12" fmla="*/ 171383 h 171450"/>
                <a:gd name="connsiteX13" fmla="*/ 85725 w 171450"/>
                <a:gd name="connsiteY13" fmla="*/ 171450 h 171450"/>
                <a:gd name="connsiteX14" fmla="*/ 76267 w 171450"/>
                <a:gd name="connsiteY14" fmla="*/ 163039 h 171450"/>
                <a:gd name="connsiteX15" fmla="*/ 76200 w 171450"/>
                <a:gd name="connsiteY15" fmla="*/ 161925 h 171450"/>
                <a:gd name="connsiteX16" fmla="*/ 76200 w 171450"/>
                <a:gd name="connsiteY16" fmla="*/ 95250 h 171450"/>
                <a:gd name="connsiteX17" fmla="*/ 9525 w 171450"/>
                <a:gd name="connsiteY17" fmla="*/ 95250 h 171450"/>
                <a:gd name="connsiteX18" fmla="*/ 67 w 171450"/>
                <a:gd name="connsiteY18" fmla="*/ 86839 h 171450"/>
                <a:gd name="connsiteX19" fmla="*/ 0 w 171450"/>
                <a:gd name="connsiteY19" fmla="*/ 85725 h 171450"/>
                <a:gd name="connsiteX20" fmla="*/ 8411 w 171450"/>
                <a:gd name="connsiteY20" fmla="*/ 76267 h 171450"/>
                <a:gd name="connsiteX21" fmla="*/ 9525 w 171450"/>
                <a:gd name="connsiteY21" fmla="*/ 76200 h 171450"/>
                <a:gd name="connsiteX22" fmla="*/ 76200 w 171450"/>
                <a:gd name="connsiteY22" fmla="*/ 76200 h 171450"/>
                <a:gd name="connsiteX23" fmla="*/ 76200 w 171450"/>
                <a:gd name="connsiteY23" fmla="*/ 9525 h 171450"/>
                <a:gd name="connsiteX24" fmla="*/ 84611 w 171450"/>
                <a:gd name="connsiteY24" fmla="*/ 67 h 171450"/>
                <a:gd name="connsiteX25" fmla="*/ 85725 w 171450"/>
                <a:gd name="connsiteY25" fmla="*/ 0 h 171450"/>
                <a:gd name="connsiteX26" fmla="*/ 84611 w 171450"/>
                <a:gd name="connsiteY26" fmla="*/ 6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71450" h="171450">
                  <a:moveTo>
                    <a:pt x="84611" y="67"/>
                  </a:moveTo>
                  <a:lnTo>
                    <a:pt x="85725" y="0"/>
                  </a:lnTo>
                  <a:cubicBezTo>
                    <a:pt x="90554" y="1"/>
                    <a:pt x="94618" y="3615"/>
                    <a:pt x="95183" y="8411"/>
                  </a:cubicBezTo>
                  <a:lnTo>
                    <a:pt x="95250" y="9525"/>
                  </a:lnTo>
                  <a:lnTo>
                    <a:pt x="95250" y="76200"/>
                  </a:lnTo>
                  <a:lnTo>
                    <a:pt x="161925" y="76200"/>
                  </a:lnTo>
                  <a:cubicBezTo>
                    <a:pt x="166754" y="76201"/>
                    <a:pt x="170819" y="79815"/>
                    <a:pt x="171383" y="84611"/>
                  </a:cubicBezTo>
                  <a:lnTo>
                    <a:pt x="171450" y="85725"/>
                  </a:lnTo>
                  <a:cubicBezTo>
                    <a:pt x="171449" y="90554"/>
                    <a:pt x="167835" y="94618"/>
                    <a:pt x="163039" y="95183"/>
                  </a:cubicBezTo>
                  <a:lnTo>
                    <a:pt x="161925" y="95250"/>
                  </a:lnTo>
                  <a:lnTo>
                    <a:pt x="95250" y="95250"/>
                  </a:lnTo>
                  <a:lnTo>
                    <a:pt x="95250" y="161925"/>
                  </a:lnTo>
                  <a:cubicBezTo>
                    <a:pt x="95249" y="166754"/>
                    <a:pt x="91635" y="170819"/>
                    <a:pt x="86839" y="171383"/>
                  </a:cubicBezTo>
                  <a:lnTo>
                    <a:pt x="85725" y="171450"/>
                  </a:lnTo>
                  <a:cubicBezTo>
                    <a:pt x="80896" y="171449"/>
                    <a:pt x="76832" y="167835"/>
                    <a:pt x="76267" y="163039"/>
                  </a:cubicBezTo>
                  <a:lnTo>
                    <a:pt x="76200" y="161925"/>
                  </a:lnTo>
                  <a:lnTo>
                    <a:pt x="76200" y="95250"/>
                  </a:lnTo>
                  <a:lnTo>
                    <a:pt x="9525" y="95250"/>
                  </a:lnTo>
                  <a:cubicBezTo>
                    <a:pt x="4696" y="95249"/>
                    <a:pt x="632" y="91635"/>
                    <a:pt x="67" y="86839"/>
                  </a:cubicBezTo>
                  <a:lnTo>
                    <a:pt x="0" y="85725"/>
                  </a:lnTo>
                  <a:cubicBezTo>
                    <a:pt x="1" y="80896"/>
                    <a:pt x="3615" y="76832"/>
                    <a:pt x="8411" y="76267"/>
                  </a:cubicBezTo>
                  <a:lnTo>
                    <a:pt x="9525" y="76200"/>
                  </a:lnTo>
                  <a:lnTo>
                    <a:pt x="76200" y="76200"/>
                  </a:lnTo>
                  <a:lnTo>
                    <a:pt x="76200" y="9525"/>
                  </a:lnTo>
                  <a:cubicBezTo>
                    <a:pt x="76201" y="4696"/>
                    <a:pt x="79815" y="632"/>
                    <a:pt x="84611" y="67"/>
                  </a:cubicBezTo>
                  <a:lnTo>
                    <a:pt x="85725" y="0"/>
                  </a:lnTo>
                  <a:lnTo>
                    <a:pt x="84611" y="67"/>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37" name="Rectangle: Rounded Corners 136">
              <a:extLst>
                <a:ext uri="{FF2B5EF4-FFF2-40B4-BE49-F238E27FC236}">
                  <a16:creationId xmlns:a16="http://schemas.microsoft.com/office/drawing/2014/main" id="{D9E00C20-A41C-D8E7-A5E4-FA3916A0DE7A}"/>
                </a:ext>
                <a:ext uri="{C183D7F6-B498-43B3-948B-1728B52AA6E4}">
                  <adec:decorative xmlns:adec="http://schemas.microsoft.com/office/drawing/2017/decorative" val="1"/>
                </a:ext>
              </a:extLst>
            </p:cNvPr>
            <p:cNvSpPr>
              <a:spLocks/>
            </p:cNvSpPr>
            <p:nvPr/>
          </p:nvSpPr>
          <p:spPr bwMode="auto">
            <a:xfrm>
              <a:off x="10127016" y="5461080"/>
              <a:ext cx="1106966" cy="249240"/>
            </a:xfrm>
            <a:prstGeom prst="roundRect">
              <a:avLst>
                <a:gd name="adj" fmla="val 50000"/>
              </a:avLst>
            </a:prstGeom>
            <a:gradFill flip="none" rotWithShape="1">
              <a:gsLst>
                <a:gs pos="0">
                  <a:srgbClr val="0078D4"/>
                </a:gs>
                <a:gs pos="80000">
                  <a:srgbClr val="399A91"/>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38" name="CasellaDiTesto 15">
              <a:extLst>
                <a:ext uri="{FF2B5EF4-FFF2-40B4-BE49-F238E27FC236}">
                  <a16:creationId xmlns:a16="http://schemas.microsoft.com/office/drawing/2014/main" id="{FA1DB86D-4DF2-9BBE-94FA-CD6D00A347F0}"/>
                </a:ext>
                <a:ext uri="{C183D7F6-B498-43B3-948B-1728B52AA6E4}">
                  <adec:decorative xmlns:adec="http://schemas.microsoft.com/office/drawing/2017/decorative" val="1"/>
                </a:ext>
              </a:extLst>
            </p:cNvPr>
            <p:cNvSpPr txBox="1"/>
            <p:nvPr/>
          </p:nvSpPr>
          <p:spPr>
            <a:xfrm>
              <a:off x="10413221" y="5493367"/>
              <a:ext cx="908906" cy="170445"/>
            </a:xfrm>
            <a:prstGeom prst="rect">
              <a:avLst/>
            </a:prstGeom>
            <a:noFill/>
          </p:spPr>
          <p:txBody>
            <a:bodyPr wrap="square" lIns="0" tIns="0" rIns="0" bIns="0" rtlCol="0"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w="3175">
                    <a:noFill/>
                  </a:ln>
                  <a:solidFill>
                    <a:srgbClr val="FFFFFF"/>
                  </a:solidFill>
                  <a:effectLst/>
                  <a:uLnTx/>
                  <a:uFillTx/>
                  <a:latin typeface="Segoe UI"/>
                  <a:ea typeface="+mn-ea"/>
                  <a:cs typeface="Segoe UI" panose="020B0502040204020203" pitchFamily="34" charset="0"/>
                </a:rPr>
                <a:t>Completed</a:t>
              </a:r>
            </a:p>
          </p:txBody>
        </p:sp>
        <p:sp>
          <p:nvSpPr>
            <p:cNvPr id="140" name="Graphic 94">
              <a:extLst>
                <a:ext uri="{FF2B5EF4-FFF2-40B4-BE49-F238E27FC236}">
                  <a16:creationId xmlns:a16="http://schemas.microsoft.com/office/drawing/2014/main" id="{84E56654-6B98-54A4-0FC9-1F8DCD4A535E}"/>
                </a:ext>
                <a:ext uri="{C183D7F6-B498-43B3-948B-1728B52AA6E4}">
                  <adec:decorative xmlns:adec="http://schemas.microsoft.com/office/drawing/2017/decorative" val="1"/>
                </a:ext>
              </a:extLst>
            </p:cNvPr>
            <p:cNvSpPr/>
            <p:nvPr/>
          </p:nvSpPr>
          <p:spPr>
            <a:xfrm>
              <a:off x="10215160" y="5541840"/>
              <a:ext cx="118030" cy="87720"/>
            </a:xfrm>
            <a:custGeom>
              <a:avLst/>
              <a:gdLst>
                <a:gd name="connsiteX0" fmla="*/ 52270 w 166453"/>
                <a:gd name="connsiteY0" fmla="*/ 100715 h 123706"/>
                <a:gd name="connsiteX1" fmla="*/ 16142 w 166453"/>
                <a:gd name="connsiteY1" fmla="*/ 64586 h 123706"/>
                <a:gd name="connsiteX2" fmla="*/ 2674 w 166453"/>
                <a:gd name="connsiteY2" fmla="*/ 64821 h 123706"/>
                <a:gd name="connsiteX3" fmla="*/ 2674 w 166453"/>
                <a:gd name="connsiteY3" fmla="*/ 78055 h 123706"/>
                <a:gd name="connsiteX4" fmla="*/ 45536 w 166453"/>
                <a:gd name="connsiteY4" fmla="*/ 120917 h 123706"/>
                <a:gd name="connsiteX5" fmla="*/ 59005 w 166453"/>
                <a:gd name="connsiteY5" fmla="*/ 120917 h 123706"/>
                <a:gd name="connsiteX6" fmla="*/ 163780 w 166453"/>
                <a:gd name="connsiteY6" fmla="*/ 16142 h 123706"/>
                <a:gd name="connsiteX7" fmla="*/ 163545 w 166453"/>
                <a:gd name="connsiteY7" fmla="*/ 2674 h 123706"/>
                <a:gd name="connsiteX8" fmla="*/ 150311 w 166453"/>
                <a:gd name="connsiteY8" fmla="*/ 2674 h 123706"/>
                <a:gd name="connsiteX9" fmla="*/ 52270 w 166453"/>
                <a:gd name="connsiteY9" fmla="*/ 100715 h 12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453" h="123706">
                  <a:moveTo>
                    <a:pt x="52270" y="100715"/>
                  </a:moveTo>
                  <a:lnTo>
                    <a:pt x="16142" y="64586"/>
                  </a:lnTo>
                  <a:cubicBezTo>
                    <a:pt x="12358" y="60932"/>
                    <a:pt x="6328" y="61036"/>
                    <a:pt x="2674" y="64821"/>
                  </a:cubicBezTo>
                  <a:cubicBezTo>
                    <a:pt x="-891" y="68512"/>
                    <a:pt x="-891" y="74364"/>
                    <a:pt x="2674" y="78055"/>
                  </a:cubicBezTo>
                  <a:lnTo>
                    <a:pt x="45536" y="120917"/>
                  </a:lnTo>
                  <a:cubicBezTo>
                    <a:pt x="49256" y="124636"/>
                    <a:pt x="55285" y="124636"/>
                    <a:pt x="59005" y="120917"/>
                  </a:cubicBezTo>
                  <a:lnTo>
                    <a:pt x="163780" y="16142"/>
                  </a:lnTo>
                  <a:cubicBezTo>
                    <a:pt x="167434" y="12358"/>
                    <a:pt x="167330" y="6328"/>
                    <a:pt x="163545" y="2674"/>
                  </a:cubicBezTo>
                  <a:cubicBezTo>
                    <a:pt x="159854" y="-891"/>
                    <a:pt x="154002" y="-891"/>
                    <a:pt x="150311" y="2674"/>
                  </a:cubicBezTo>
                  <a:lnTo>
                    <a:pt x="52270" y="100715"/>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grpSp>
      <p:sp>
        <p:nvSpPr>
          <p:cNvPr id="6" name="Rounded Rectangle 5">
            <a:extLst>
              <a:ext uri="{FF2B5EF4-FFF2-40B4-BE49-F238E27FC236}">
                <a16:creationId xmlns:a16="http://schemas.microsoft.com/office/drawing/2014/main" id="{4124C8B7-97B2-E593-F1DC-0218E52073FF}"/>
              </a:ext>
              <a:ext uri="{C183D7F6-B498-43B3-948B-1728B52AA6E4}">
                <adec:decorative xmlns:adec="http://schemas.microsoft.com/office/drawing/2017/decorative" val="1"/>
              </a:ext>
            </a:extLst>
          </p:cNvPr>
          <p:cNvSpPr/>
          <p:nvPr/>
        </p:nvSpPr>
        <p:spPr bwMode="auto">
          <a:xfrm>
            <a:off x="4651513" y="1948070"/>
            <a:ext cx="7220358" cy="4909930"/>
          </a:xfrm>
          <a:prstGeom prst="roundRect">
            <a:avLst>
              <a:gd name="adj" fmla="val 538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2386993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42" presetClass="path" presetSubtype="0" decel="100000" fill="hold" grpId="1" nodeType="withEffect">
                                  <p:stCondLst>
                                    <p:cond delay="0"/>
                                  </p:stCondLst>
                                  <p:childTnLst>
                                    <p:animMotion origin="layout" path="M 3.54167E-6 -3.7037E-6 L 3.54167E-6 0.03542 " pathEditMode="relative" rAng="0" ptsTypes="AA">
                                      <p:cBhvr>
                                        <p:cTn id="9" dur="700" spd="-100000" fill="hold"/>
                                        <p:tgtEl>
                                          <p:spTgt spid="17"/>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42" presetClass="path" presetSubtype="0" decel="100000" fill="hold" grpId="1" nodeType="withEffect">
                                  <p:stCondLst>
                                    <p:cond delay="100"/>
                                  </p:stCondLst>
                                  <p:childTnLst>
                                    <p:animMotion origin="layout" path="M 3.54167E-6 -3.7037E-6 L 3.54167E-6 0.03542 " pathEditMode="relative" rAng="0" ptsTypes="AA">
                                      <p:cBhvr>
                                        <p:cTn id="14" dur="700" spd="-100000" fill="hold"/>
                                        <p:tgtEl>
                                          <p:spTgt spid="2"/>
                                        </p:tgtEl>
                                        <p:attrNameLst>
                                          <p:attrName>ppt_x</p:attrName>
                                          <p:attrName>ppt_y</p:attrName>
                                        </p:attrNameLst>
                                      </p:cBhvr>
                                      <p:rCtr x="0" y="1759"/>
                                    </p:animMotion>
                                  </p:childTnLst>
                                </p:cTn>
                              </p:par>
                              <p:par>
                                <p:cTn id="15" presetID="10" presetClass="entr" presetSubtype="0" fill="hold" grpId="0" nodeType="withEffect">
                                  <p:stCondLst>
                                    <p:cond delay="1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42" presetClass="path" presetSubtype="0" decel="100000" fill="hold" grpId="1" nodeType="withEffect">
                                  <p:stCondLst>
                                    <p:cond delay="100"/>
                                  </p:stCondLst>
                                  <p:childTnLst>
                                    <p:animMotion origin="layout" path="M 3.54167E-6 -3.7037E-6 L 3.54167E-6 0.03542 " pathEditMode="relative" rAng="0" ptsTypes="AA">
                                      <p:cBhvr>
                                        <p:cTn id="19" dur="700" spd="-100000" fill="hold"/>
                                        <p:tgtEl>
                                          <p:spTgt spid="6"/>
                                        </p:tgtEl>
                                        <p:attrNameLst>
                                          <p:attrName>ppt_x</p:attrName>
                                          <p:attrName>ppt_y</p:attrName>
                                        </p:attrNameLst>
                                      </p:cBhvr>
                                      <p:rCtr x="0" y="1759"/>
                                    </p:animMotion>
                                  </p:childTnLst>
                                </p:cTn>
                              </p:par>
                              <p:par>
                                <p:cTn id="20" presetID="10" presetClass="entr" presetSubtype="0" fill="hold" nodeType="withEffect">
                                  <p:stCondLst>
                                    <p:cond delay="1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42" presetClass="path" presetSubtype="0" decel="100000" fill="hold" nodeType="withEffect">
                                  <p:stCondLst>
                                    <p:cond delay="100"/>
                                  </p:stCondLst>
                                  <p:childTnLst>
                                    <p:animMotion origin="layout" path="M 3.54167E-6 -3.7037E-6 L 3.54167E-6 0.03542 " pathEditMode="relative" rAng="0" ptsTypes="AA">
                                      <p:cBhvr>
                                        <p:cTn id="24" dur="700" spd="-100000" fill="hold"/>
                                        <p:tgtEl>
                                          <p:spTgt spid="12"/>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2" grpId="0"/>
      <p:bldP spid="2" grpId="1"/>
      <p:bldP spid="6" grpId="0" animBg="1"/>
      <p:bldP spid="6" grpId="1"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E29A980-740F-2D29-EA07-94F65EE5A15D}"/>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29F71919-DC47-7C44-44D1-B1DCDAC7839E}"/>
              </a:ext>
            </a:extLst>
          </p:cNvPr>
          <p:cNvSpPr>
            <a:spLocks noGrp="1"/>
          </p:cNvSpPr>
          <p:nvPr>
            <p:ph type="title"/>
          </p:nvPr>
        </p:nvSpPr>
        <p:spPr>
          <a:xfrm>
            <a:off x="588263" y="457200"/>
            <a:ext cx="11018520" cy="707886"/>
          </a:xfrm>
          <a:noFill/>
          <a:ln/>
          <a:extLst>
            <a:ext uri="{909E8E84-426E-40DD-AFC4-6F175D3DCCD1}">
              <a14:hiddenFill xmlns:a14="http://schemas.microsoft.com/office/drawing/2010/main">
                <a:solidFill>
                  <a:srgbClr val="FFFFFF"/>
                </a:solidFill>
              </a14:hiddenFill>
            </a:ext>
          </a:extLst>
        </p:spPr>
        <p:txBody>
          <a:bodyPr wrap="square" anchor="t" anchorCtr="0">
            <a:spAutoFit/>
          </a:bodyPr>
          <a:lstStyle/>
          <a:p>
            <a:pPr algn="ctr"/>
            <a:r>
              <a:rPr lang="en-US" dirty="0">
                <a:solidFill>
                  <a:schemeClr val="bg1"/>
                </a:solidFill>
              </a:rPr>
              <a:t>Multi Agent Logical Architecture</a:t>
            </a:r>
          </a:p>
        </p:txBody>
      </p:sp>
      <p:sp>
        <p:nvSpPr>
          <p:cNvPr id="187" name="Text Placeholder 5">
            <a:extLst>
              <a:ext uri="{FF2B5EF4-FFF2-40B4-BE49-F238E27FC236}">
                <a16:creationId xmlns:a16="http://schemas.microsoft.com/office/drawing/2014/main" id="{A5E023AF-04D2-180D-C5AB-F80491670AA3}"/>
              </a:ext>
            </a:extLst>
          </p:cNvPr>
          <p:cNvSpPr txBox="1">
            <a:spLocks/>
          </p:cNvSpPr>
          <p:nvPr/>
        </p:nvSpPr>
        <p:spPr>
          <a:xfrm>
            <a:off x="593923" y="2352956"/>
            <a:ext cx="3298836" cy="3077766"/>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Each agent is specialized</a:t>
            </a:r>
            <a:br>
              <a:rPr kumimoji="0" lang="en-US" sz="20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br>
            <a:r>
              <a:rPr kumimoji="0" lang="en-US" sz="20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in different tasks or aspects of</a:t>
            </a:r>
            <a:r>
              <a:rPr kumimoji="0" lang="en-US" sz="2000" b="0" i="0" u="none" strike="noStrike" kern="1200" cap="none" spc="0" normalizeH="0" noProof="0" dirty="0">
                <a:ln>
                  <a:noFill/>
                </a:ln>
                <a:solidFill>
                  <a:srgbClr val="FFFFFF"/>
                </a:solidFill>
                <a:effectLst/>
                <a:uLnTx/>
                <a:uFillTx/>
                <a:latin typeface="Segoe UI"/>
                <a:ea typeface="+mn-ea"/>
                <a:cs typeface="Segoe UI" panose="020B0502040204020203" pitchFamily="34" charset="0"/>
              </a:rPr>
              <a:t> </a:t>
            </a:r>
            <a:r>
              <a:rPr kumimoji="0" lang="en-US" sz="20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a problem</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Agents can communicate and coordinate with each other. Structured orchestration is crucial</a:t>
            </a:r>
          </a:p>
          <a:p>
            <a:pPr marL="0" marR="0" lvl="0" indent="0" algn="l"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2 primary categories based on orchestration types</a:t>
            </a:r>
          </a:p>
        </p:txBody>
      </p:sp>
      <p:sp>
        <p:nvSpPr>
          <p:cNvPr id="9" name="Text Placeholder 5">
            <a:extLst>
              <a:ext uri="{FF2B5EF4-FFF2-40B4-BE49-F238E27FC236}">
                <a16:creationId xmlns:a16="http://schemas.microsoft.com/office/drawing/2014/main" id="{1C984400-B93C-EE7B-9031-31C3C874C635}"/>
              </a:ext>
            </a:extLst>
          </p:cNvPr>
          <p:cNvSpPr txBox="1">
            <a:spLocks/>
          </p:cNvSpPr>
          <p:nvPr/>
        </p:nvSpPr>
        <p:spPr>
          <a:xfrm>
            <a:off x="629039" y="5537243"/>
            <a:ext cx="3298836" cy="276999"/>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6700" marR="0" lvl="1" indent="-266700" algn="l" defTabSz="914367" rtl="0" eaLnBrk="1" fontAlgn="auto" latinLnBrk="0" hangingPunct="1">
              <a:lnSpc>
                <a:spcPct val="100000"/>
              </a:lnSpc>
              <a:spcBef>
                <a:spcPts val="300"/>
              </a:spcBef>
              <a:spcAft>
                <a:spcPts val="60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Vertical Architecture</a:t>
            </a:r>
          </a:p>
        </p:txBody>
      </p:sp>
      <p:sp>
        <p:nvSpPr>
          <p:cNvPr id="10" name="Text Placeholder 5">
            <a:extLst>
              <a:ext uri="{FF2B5EF4-FFF2-40B4-BE49-F238E27FC236}">
                <a16:creationId xmlns:a16="http://schemas.microsoft.com/office/drawing/2014/main" id="{DB2BF1C3-7B76-4BE6-8DD4-1053BBB79E69}"/>
              </a:ext>
            </a:extLst>
          </p:cNvPr>
          <p:cNvSpPr txBox="1">
            <a:spLocks/>
          </p:cNvSpPr>
          <p:nvPr/>
        </p:nvSpPr>
        <p:spPr>
          <a:xfrm>
            <a:off x="629039" y="5878860"/>
            <a:ext cx="3298836" cy="276999"/>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6700" marR="0" lvl="1" indent="-266700" algn="l" defTabSz="914367" rtl="0" eaLnBrk="1" fontAlgn="auto" latinLnBrk="0" hangingPunct="1">
              <a:lnSpc>
                <a:spcPct val="100000"/>
              </a:lnSpc>
              <a:spcBef>
                <a:spcPts val="300"/>
              </a:spcBef>
              <a:spcAft>
                <a:spcPts val="60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Horizontal Architecture</a:t>
            </a:r>
          </a:p>
        </p:txBody>
      </p:sp>
      <p:sp>
        <p:nvSpPr>
          <p:cNvPr id="8" name="Rounded Rectangle 7">
            <a:extLst>
              <a:ext uri="{FF2B5EF4-FFF2-40B4-BE49-F238E27FC236}">
                <a16:creationId xmlns:a16="http://schemas.microsoft.com/office/drawing/2014/main" id="{7DA0B796-87BB-1386-DA3D-24BAB82CDD96}"/>
              </a:ext>
              <a:ext uri="{C183D7F6-B498-43B3-948B-1728B52AA6E4}">
                <adec:decorative xmlns:adec="http://schemas.microsoft.com/office/drawing/2017/decorative" val="1"/>
              </a:ext>
            </a:extLst>
          </p:cNvPr>
          <p:cNvSpPr/>
          <p:nvPr/>
        </p:nvSpPr>
        <p:spPr bwMode="auto">
          <a:xfrm>
            <a:off x="4324028" y="1233023"/>
            <a:ext cx="7523416" cy="5167777"/>
          </a:xfrm>
          <a:prstGeom prst="roundRect">
            <a:avLst>
              <a:gd name="adj" fmla="val 5389"/>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68" name="Oval 167">
            <a:extLst>
              <a:ext uri="{FF2B5EF4-FFF2-40B4-BE49-F238E27FC236}">
                <a16:creationId xmlns:a16="http://schemas.microsoft.com/office/drawing/2014/main" id="{009165D0-537F-2B49-C5FE-218B75D941D4}"/>
              </a:ext>
              <a:ext uri="{C183D7F6-B498-43B3-948B-1728B52AA6E4}">
                <adec:decorative xmlns:adec="http://schemas.microsoft.com/office/drawing/2017/decorative" val="1"/>
              </a:ext>
            </a:extLst>
          </p:cNvPr>
          <p:cNvSpPr>
            <a:spLocks/>
          </p:cNvSpPr>
          <p:nvPr/>
        </p:nvSpPr>
        <p:spPr bwMode="auto">
          <a:xfrm>
            <a:off x="4678961" y="3544540"/>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169" name="Graphic 35">
            <a:extLst>
              <a:ext uri="{FF2B5EF4-FFF2-40B4-BE49-F238E27FC236}">
                <a16:creationId xmlns:a16="http://schemas.microsoft.com/office/drawing/2014/main" id="{BE5720A1-89A2-B81D-4261-A2490F515C6C}"/>
              </a:ext>
              <a:ext uri="{C183D7F6-B498-43B3-948B-1728B52AA6E4}">
                <adec:decorative xmlns:adec="http://schemas.microsoft.com/office/drawing/2017/decorative" val="1"/>
              </a:ext>
            </a:extLst>
          </p:cNvPr>
          <p:cNvSpPr/>
          <p:nvPr/>
        </p:nvSpPr>
        <p:spPr>
          <a:xfrm>
            <a:off x="4883431" y="3722897"/>
            <a:ext cx="209182" cy="261409"/>
          </a:xfrm>
          <a:custGeom>
            <a:avLst/>
            <a:gdLst>
              <a:gd name="connsiteX0" fmla="*/ 465699 w 541899"/>
              <a:gd name="connsiteY0" fmla="*/ 406264 h 677196"/>
              <a:gd name="connsiteX1" fmla="*/ 541899 w 541899"/>
              <a:gd name="connsiteY1" fmla="*/ 482396 h 677196"/>
              <a:gd name="connsiteX2" fmla="*/ 541899 w 541899"/>
              <a:gd name="connsiteY2" fmla="*/ 482430 h 677196"/>
              <a:gd name="connsiteX3" fmla="*/ 541899 w 541899"/>
              <a:gd name="connsiteY3" fmla="*/ 513519 h 677196"/>
              <a:gd name="connsiteX4" fmla="*/ 524526 w 541899"/>
              <a:gd name="connsiteY4" fmla="*/ 567672 h 677196"/>
              <a:gd name="connsiteX5" fmla="*/ 270831 w 541899"/>
              <a:gd name="connsiteY5" fmla="*/ 677196 h 677196"/>
              <a:gd name="connsiteX6" fmla="*/ 17272 w 541899"/>
              <a:gd name="connsiteY6" fmla="*/ 567570 h 677196"/>
              <a:gd name="connsiteX7" fmla="*/ 0 w 541899"/>
              <a:gd name="connsiteY7" fmla="*/ 513553 h 677196"/>
              <a:gd name="connsiteX8" fmla="*/ 0 w 541899"/>
              <a:gd name="connsiteY8" fmla="*/ 482396 h 677196"/>
              <a:gd name="connsiteX9" fmla="*/ 76132 w 541899"/>
              <a:gd name="connsiteY9" fmla="*/ 406196 h 677196"/>
              <a:gd name="connsiteX10" fmla="*/ 76166 w 541899"/>
              <a:gd name="connsiteY10" fmla="*/ 406196 h 677196"/>
              <a:gd name="connsiteX11" fmla="*/ 465666 w 541899"/>
              <a:gd name="connsiteY11" fmla="*/ 406196 h 677196"/>
              <a:gd name="connsiteX12" fmla="*/ 270831 w 541899"/>
              <a:gd name="connsiteY12" fmla="*/ 0 h 677196"/>
              <a:gd name="connsiteX13" fmla="*/ 440164 w 541899"/>
              <a:gd name="connsiteY13" fmla="*/ 169333 h 677196"/>
              <a:gd name="connsiteX14" fmla="*/ 270831 w 541899"/>
              <a:gd name="connsiteY14" fmla="*/ 338666 h 677196"/>
              <a:gd name="connsiteX15" fmla="*/ 101498 w 541899"/>
              <a:gd name="connsiteY15" fmla="*/ 169333 h 677196"/>
              <a:gd name="connsiteX16" fmla="*/ 270831 w 541899"/>
              <a:gd name="connsiteY16" fmla="*/ 0 h 6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899" h="677196">
                <a:moveTo>
                  <a:pt x="465699" y="406264"/>
                </a:moveTo>
                <a:cubicBezTo>
                  <a:pt x="507765" y="406243"/>
                  <a:pt x="541879" y="440330"/>
                  <a:pt x="541899" y="482396"/>
                </a:cubicBezTo>
                <a:cubicBezTo>
                  <a:pt x="541899" y="482406"/>
                  <a:pt x="541899" y="482419"/>
                  <a:pt x="541899" y="482430"/>
                </a:cubicBezTo>
                <a:lnTo>
                  <a:pt x="541899" y="513519"/>
                </a:lnTo>
                <a:cubicBezTo>
                  <a:pt x="541896" y="532938"/>
                  <a:pt x="535820" y="551873"/>
                  <a:pt x="524526" y="567672"/>
                </a:cubicBezTo>
                <a:cubicBezTo>
                  <a:pt x="472168" y="640925"/>
                  <a:pt x="386655" y="677196"/>
                  <a:pt x="270831" y="677196"/>
                </a:cubicBezTo>
                <a:cubicBezTo>
                  <a:pt x="154940" y="677196"/>
                  <a:pt x="69494" y="640891"/>
                  <a:pt x="17272" y="567570"/>
                </a:cubicBezTo>
                <a:cubicBezTo>
                  <a:pt x="6039" y="551798"/>
                  <a:pt x="2" y="532918"/>
                  <a:pt x="0" y="513553"/>
                </a:cubicBezTo>
                <a:lnTo>
                  <a:pt x="0" y="482396"/>
                </a:lnTo>
                <a:cubicBezTo>
                  <a:pt x="-19" y="440330"/>
                  <a:pt x="34067" y="406216"/>
                  <a:pt x="76132" y="406196"/>
                </a:cubicBezTo>
                <a:cubicBezTo>
                  <a:pt x="76143" y="406196"/>
                  <a:pt x="76155" y="406196"/>
                  <a:pt x="76166" y="406196"/>
                </a:cubicBezTo>
                <a:lnTo>
                  <a:pt x="465666" y="406196"/>
                </a:lnTo>
                <a:close/>
                <a:moveTo>
                  <a:pt x="270831" y="0"/>
                </a:moveTo>
                <a:cubicBezTo>
                  <a:pt x="364350" y="0"/>
                  <a:pt x="440164" y="75813"/>
                  <a:pt x="440164" y="169333"/>
                </a:cubicBezTo>
                <a:cubicBezTo>
                  <a:pt x="440164" y="262853"/>
                  <a:pt x="364350" y="338666"/>
                  <a:pt x="270831" y="338666"/>
                </a:cubicBezTo>
                <a:cubicBezTo>
                  <a:pt x="177311" y="338666"/>
                  <a:pt x="101498" y="262853"/>
                  <a:pt x="101498" y="169333"/>
                </a:cubicBezTo>
                <a:cubicBezTo>
                  <a:pt x="101498" y="75813"/>
                  <a:pt x="177311" y="0"/>
                  <a:pt x="270831" y="0"/>
                </a:cubicBez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70" name="TextBox 155">
            <a:extLst>
              <a:ext uri="{FF2B5EF4-FFF2-40B4-BE49-F238E27FC236}">
                <a16:creationId xmlns:a16="http://schemas.microsoft.com/office/drawing/2014/main" id="{44F2434E-8A50-52E6-B707-49390EBE3DCF}"/>
              </a:ext>
              <a:ext uri="{C183D7F6-B498-43B3-948B-1728B52AA6E4}">
                <adec:decorative xmlns:adec="http://schemas.microsoft.com/office/drawing/2017/decorative" val="1"/>
              </a:ext>
            </a:extLst>
          </p:cNvPr>
          <p:cNvSpPr txBox="1">
            <a:spLocks/>
          </p:cNvSpPr>
          <p:nvPr/>
        </p:nvSpPr>
        <p:spPr>
          <a:xfrm>
            <a:off x="4435572" y="4241200"/>
            <a:ext cx="1104900" cy="307777"/>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white"/>
                </a:solidFill>
                <a:effectLst/>
                <a:uLnTx/>
                <a:uFillTx/>
                <a:latin typeface="Segoe UI Semibold"/>
                <a:ea typeface="+mn-ea"/>
                <a:cs typeface="+mn-cs"/>
              </a:rPr>
              <a:t>User</a:t>
            </a:r>
          </a:p>
        </p:txBody>
      </p:sp>
      <p:cxnSp>
        <p:nvCxnSpPr>
          <p:cNvPr id="183" name="Connettore 2 87">
            <a:extLst>
              <a:ext uri="{FF2B5EF4-FFF2-40B4-BE49-F238E27FC236}">
                <a16:creationId xmlns:a16="http://schemas.microsoft.com/office/drawing/2014/main" id="{DC7A29E0-6D11-B301-5204-75D5AB8011BE}"/>
              </a:ext>
              <a:ext uri="{C183D7F6-B498-43B3-948B-1728B52AA6E4}">
                <adec:decorative xmlns:adec="http://schemas.microsoft.com/office/drawing/2017/decorative" val="1"/>
              </a:ext>
            </a:extLst>
          </p:cNvPr>
          <p:cNvCxnSpPr>
            <a:cxnSpLocks/>
            <a:stCxn id="168" idx="6"/>
            <a:endCxn id="173" idx="1"/>
          </p:cNvCxnSpPr>
          <p:nvPr/>
        </p:nvCxnSpPr>
        <p:spPr>
          <a:xfrm flipV="1">
            <a:off x="5297084" y="3853601"/>
            <a:ext cx="452131" cy="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73" name="Rectangle: Rounded Corners 8">
            <a:extLst>
              <a:ext uri="{FF2B5EF4-FFF2-40B4-BE49-F238E27FC236}">
                <a16:creationId xmlns:a16="http://schemas.microsoft.com/office/drawing/2014/main" id="{C27E6E54-3E9C-C085-5E39-3E74476246A3}"/>
              </a:ext>
            </a:extLst>
          </p:cNvPr>
          <p:cNvSpPr>
            <a:spLocks/>
          </p:cNvSpPr>
          <p:nvPr/>
        </p:nvSpPr>
        <p:spPr bwMode="auto">
          <a:xfrm>
            <a:off x="5749215" y="3694773"/>
            <a:ext cx="1271346"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Orchestration</a:t>
            </a:r>
          </a:p>
        </p:txBody>
      </p:sp>
      <p:cxnSp>
        <p:nvCxnSpPr>
          <p:cNvPr id="176" name="Connettore 2 87">
            <a:extLst>
              <a:ext uri="{FF2B5EF4-FFF2-40B4-BE49-F238E27FC236}">
                <a16:creationId xmlns:a16="http://schemas.microsoft.com/office/drawing/2014/main" id="{B4062ABB-0D05-416B-E1E5-5F278219ED59}"/>
              </a:ext>
              <a:ext uri="{C183D7F6-B498-43B3-948B-1728B52AA6E4}">
                <adec:decorative xmlns:adec="http://schemas.microsoft.com/office/drawing/2017/decorative" val="1"/>
              </a:ext>
            </a:extLst>
          </p:cNvPr>
          <p:cNvCxnSpPr>
            <a:cxnSpLocks/>
            <a:stCxn id="173" idx="3"/>
            <a:endCxn id="123" idx="1"/>
          </p:cNvCxnSpPr>
          <p:nvPr/>
        </p:nvCxnSpPr>
        <p:spPr>
          <a:xfrm>
            <a:off x="7020561" y="3853601"/>
            <a:ext cx="674922"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74" name="Connettore curvo 77">
            <a:extLst>
              <a:ext uri="{FF2B5EF4-FFF2-40B4-BE49-F238E27FC236}">
                <a16:creationId xmlns:a16="http://schemas.microsoft.com/office/drawing/2014/main" id="{A3092F67-DC92-888A-DB4D-859B4C3001F1}"/>
              </a:ext>
              <a:ext uri="{C183D7F6-B498-43B3-948B-1728B52AA6E4}">
                <adec:decorative xmlns:adec="http://schemas.microsoft.com/office/drawing/2017/decorative" val="1"/>
              </a:ext>
            </a:extLst>
          </p:cNvPr>
          <p:cNvCxnSpPr>
            <a:cxnSpLocks/>
            <a:stCxn id="173" idx="3"/>
            <a:endCxn id="102" idx="1"/>
          </p:cNvCxnSpPr>
          <p:nvPr/>
        </p:nvCxnSpPr>
        <p:spPr>
          <a:xfrm flipV="1">
            <a:off x="7020561" y="2167676"/>
            <a:ext cx="674922" cy="1685925"/>
          </a:xfrm>
          <a:prstGeom prst="bentConnector3">
            <a:avLst>
              <a:gd name="adj1" fmla="val 50000"/>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75" name="Connettore curvo 80">
            <a:extLst>
              <a:ext uri="{FF2B5EF4-FFF2-40B4-BE49-F238E27FC236}">
                <a16:creationId xmlns:a16="http://schemas.microsoft.com/office/drawing/2014/main" id="{ECD0F369-D699-8574-12D5-4AC18349898A}"/>
              </a:ext>
              <a:ext uri="{C183D7F6-B498-43B3-948B-1728B52AA6E4}">
                <adec:decorative xmlns:adec="http://schemas.microsoft.com/office/drawing/2017/decorative" val="1"/>
              </a:ext>
            </a:extLst>
          </p:cNvPr>
          <p:cNvCxnSpPr>
            <a:cxnSpLocks/>
            <a:stCxn id="173" idx="3"/>
            <a:endCxn id="152" idx="1"/>
          </p:cNvCxnSpPr>
          <p:nvPr/>
        </p:nvCxnSpPr>
        <p:spPr>
          <a:xfrm>
            <a:off x="7020561" y="3853601"/>
            <a:ext cx="674922" cy="1685925"/>
          </a:xfrm>
          <a:prstGeom prst="bentConnector3">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02" name="Rectangle: Rounded Corners 8">
            <a:extLst>
              <a:ext uri="{FF2B5EF4-FFF2-40B4-BE49-F238E27FC236}">
                <a16:creationId xmlns:a16="http://schemas.microsoft.com/office/drawing/2014/main" id="{FB8A8EAA-A1AF-7433-9ACB-CC1427395B3A}"/>
              </a:ext>
            </a:extLst>
          </p:cNvPr>
          <p:cNvSpPr/>
          <p:nvPr/>
        </p:nvSpPr>
        <p:spPr bwMode="auto">
          <a:xfrm>
            <a:off x="7695483" y="1438391"/>
            <a:ext cx="2528277" cy="1458570"/>
          </a:xfrm>
          <a:prstGeom prst="roundRect">
            <a:avLst>
              <a:gd name="adj" fmla="val 5927"/>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marL="0" marR="0" lvl="0" indent="0" algn="l" defTabSz="932449"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Agent 2</a:t>
            </a:r>
          </a:p>
        </p:txBody>
      </p:sp>
      <p:sp>
        <p:nvSpPr>
          <p:cNvPr id="104" name="Rectangle: Rounded Corners 8">
            <a:extLst>
              <a:ext uri="{FF2B5EF4-FFF2-40B4-BE49-F238E27FC236}">
                <a16:creationId xmlns:a16="http://schemas.microsoft.com/office/drawing/2014/main" id="{E7B5421D-7A32-86B8-18AB-3F12A953798E}"/>
              </a:ext>
            </a:extLst>
          </p:cNvPr>
          <p:cNvSpPr>
            <a:spLocks/>
          </p:cNvSpPr>
          <p:nvPr/>
        </p:nvSpPr>
        <p:spPr bwMode="auto">
          <a:xfrm>
            <a:off x="7784430" y="200656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rPr>
              <a:t>gpt4-o</a:t>
            </a:r>
          </a:p>
        </p:txBody>
      </p:sp>
      <p:sp>
        <p:nvSpPr>
          <p:cNvPr id="103" name="Rectangle: Rounded Corners 8">
            <a:extLst>
              <a:ext uri="{FF2B5EF4-FFF2-40B4-BE49-F238E27FC236}">
                <a16:creationId xmlns:a16="http://schemas.microsoft.com/office/drawing/2014/main" id="{DAA8311F-4893-B807-7673-4444FB231832}"/>
              </a:ext>
            </a:extLst>
          </p:cNvPr>
          <p:cNvSpPr>
            <a:spLocks/>
          </p:cNvSpPr>
          <p:nvPr/>
        </p:nvSpPr>
        <p:spPr bwMode="auto">
          <a:xfrm>
            <a:off x="7784430" y="246599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rPr>
              <a:t>Prompt</a:t>
            </a:r>
          </a:p>
        </p:txBody>
      </p:sp>
      <p:cxnSp>
        <p:nvCxnSpPr>
          <p:cNvPr id="108" name="Connettore 2 31">
            <a:extLst>
              <a:ext uri="{FF2B5EF4-FFF2-40B4-BE49-F238E27FC236}">
                <a16:creationId xmlns:a16="http://schemas.microsoft.com/office/drawing/2014/main" id="{FCAB05AC-4AA1-C60E-734C-08F0AA434CD7}"/>
              </a:ext>
              <a:ext uri="{C183D7F6-B498-43B3-948B-1728B52AA6E4}">
                <adec:decorative xmlns:adec="http://schemas.microsoft.com/office/drawing/2017/decorative" val="1"/>
              </a:ext>
            </a:extLst>
          </p:cNvPr>
          <p:cNvCxnSpPr>
            <a:cxnSpLocks/>
            <a:stCxn id="104" idx="3"/>
            <a:endCxn id="105" idx="1"/>
          </p:cNvCxnSpPr>
          <p:nvPr/>
        </p:nvCxnSpPr>
        <p:spPr>
          <a:xfrm flipV="1">
            <a:off x="8748941" y="1705963"/>
            <a:ext cx="421361" cy="459430"/>
          </a:xfrm>
          <a:prstGeom prst="bentConnector3">
            <a:avLst>
              <a:gd name="adj1" fmla="val 50000"/>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09" name="Connettore 2 32">
            <a:extLst>
              <a:ext uri="{FF2B5EF4-FFF2-40B4-BE49-F238E27FC236}">
                <a16:creationId xmlns:a16="http://schemas.microsoft.com/office/drawing/2014/main" id="{4C5E6F21-D6D7-532B-2BBC-B7FEAAF26DB1}"/>
              </a:ext>
              <a:ext uri="{C183D7F6-B498-43B3-948B-1728B52AA6E4}">
                <adec:decorative xmlns:adec="http://schemas.microsoft.com/office/drawing/2017/decorative" val="1"/>
              </a:ext>
            </a:extLst>
          </p:cNvPr>
          <p:cNvCxnSpPr>
            <a:cxnSpLocks/>
            <a:stCxn id="104" idx="3"/>
            <a:endCxn id="106" idx="1"/>
          </p:cNvCxnSpPr>
          <p:nvPr/>
        </p:nvCxnSpPr>
        <p:spPr>
          <a:xfrm>
            <a:off x="8748941" y="2165394"/>
            <a:ext cx="421361"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10" name="Connettore 2 33">
            <a:extLst>
              <a:ext uri="{FF2B5EF4-FFF2-40B4-BE49-F238E27FC236}">
                <a16:creationId xmlns:a16="http://schemas.microsoft.com/office/drawing/2014/main" id="{BDB3795B-3D65-FF23-3BB9-7BFDC92BF8D5}"/>
              </a:ext>
              <a:ext uri="{C183D7F6-B498-43B3-948B-1728B52AA6E4}">
                <adec:decorative xmlns:adec="http://schemas.microsoft.com/office/drawing/2017/decorative" val="1"/>
              </a:ext>
            </a:extLst>
          </p:cNvPr>
          <p:cNvCxnSpPr>
            <a:cxnSpLocks/>
            <a:stCxn id="104" idx="3"/>
            <a:endCxn id="107" idx="1"/>
          </p:cNvCxnSpPr>
          <p:nvPr/>
        </p:nvCxnSpPr>
        <p:spPr>
          <a:xfrm>
            <a:off x="8748941" y="2165393"/>
            <a:ext cx="421361" cy="459430"/>
          </a:xfrm>
          <a:prstGeom prst="bentConnector3">
            <a:avLst>
              <a:gd name="adj1" fmla="val 50000"/>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05" name="Rectangle: Rounded Corners 8">
            <a:extLst>
              <a:ext uri="{FF2B5EF4-FFF2-40B4-BE49-F238E27FC236}">
                <a16:creationId xmlns:a16="http://schemas.microsoft.com/office/drawing/2014/main" id="{A41B8FF5-90D7-0BDE-DF64-05AAEE33E2DD}"/>
              </a:ext>
            </a:extLst>
          </p:cNvPr>
          <p:cNvSpPr>
            <a:spLocks/>
          </p:cNvSpPr>
          <p:nvPr/>
        </p:nvSpPr>
        <p:spPr bwMode="auto">
          <a:xfrm>
            <a:off x="9170302" y="154713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Tool - 1</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06" name="Rectangle: Rounded Corners 8">
            <a:extLst>
              <a:ext uri="{FF2B5EF4-FFF2-40B4-BE49-F238E27FC236}">
                <a16:creationId xmlns:a16="http://schemas.microsoft.com/office/drawing/2014/main" id="{3A80C7B8-3E8E-1CA8-E943-3BB6325A9F46}"/>
              </a:ext>
            </a:extLst>
          </p:cNvPr>
          <p:cNvSpPr>
            <a:spLocks/>
          </p:cNvSpPr>
          <p:nvPr/>
        </p:nvSpPr>
        <p:spPr bwMode="auto">
          <a:xfrm>
            <a:off x="9170302" y="200656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Tool - 2</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07" name="Rectangle: Rounded Corners 8">
            <a:extLst>
              <a:ext uri="{FF2B5EF4-FFF2-40B4-BE49-F238E27FC236}">
                <a16:creationId xmlns:a16="http://schemas.microsoft.com/office/drawing/2014/main" id="{89125306-5A6E-5396-13FB-A9A4127A9707}"/>
              </a:ext>
            </a:extLst>
          </p:cNvPr>
          <p:cNvSpPr>
            <a:spLocks/>
          </p:cNvSpPr>
          <p:nvPr/>
        </p:nvSpPr>
        <p:spPr bwMode="auto">
          <a:xfrm>
            <a:off x="9170302" y="246599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Tool - n</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111" name="Connettore 2 34">
            <a:extLst>
              <a:ext uri="{FF2B5EF4-FFF2-40B4-BE49-F238E27FC236}">
                <a16:creationId xmlns:a16="http://schemas.microsoft.com/office/drawing/2014/main" id="{B2D480A4-694F-541D-8FF9-0607EEB72FA6}"/>
              </a:ext>
              <a:ext uri="{C183D7F6-B498-43B3-948B-1728B52AA6E4}">
                <adec:decorative xmlns:adec="http://schemas.microsoft.com/office/drawing/2017/decorative" val="1"/>
              </a:ext>
            </a:extLst>
          </p:cNvPr>
          <p:cNvCxnSpPr>
            <a:cxnSpLocks/>
            <a:stCxn id="102" idx="3"/>
            <a:endCxn id="101" idx="1"/>
          </p:cNvCxnSpPr>
          <p:nvPr/>
        </p:nvCxnSpPr>
        <p:spPr>
          <a:xfrm>
            <a:off x="10223760" y="2167676"/>
            <a:ext cx="418512"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01" name="Rectangle: Rounded Corners 8">
            <a:extLst>
              <a:ext uri="{FF2B5EF4-FFF2-40B4-BE49-F238E27FC236}">
                <a16:creationId xmlns:a16="http://schemas.microsoft.com/office/drawing/2014/main" id="{C32CEA43-07B7-AB54-928E-ACFE23B8A154}"/>
              </a:ext>
            </a:extLst>
          </p:cNvPr>
          <p:cNvSpPr>
            <a:spLocks/>
          </p:cNvSpPr>
          <p:nvPr/>
        </p:nvSpPr>
        <p:spPr bwMode="auto">
          <a:xfrm>
            <a:off x="10642272" y="2008848"/>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Memory</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23" name="Rectangle: Rounded Corners 8">
            <a:extLst>
              <a:ext uri="{FF2B5EF4-FFF2-40B4-BE49-F238E27FC236}">
                <a16:creationId xmlns:a16="http://schemas.microsoft.com/office/drawing/2014/main" id="{37C23287-96CC-0037-A859-502F5A9F7BF3}"/>
              </a:ext>
            </a:extLst>
          </p:cNvPr>
          <p:cNvSpPr/>
          <p:nvPr/>
        </p:nvSpPr>
        <p:spPr bwMode="auto">
          <a:xfrm>
            <a:off x="7695483" y="3320909"/>
            <a:ext cx="2528277" cy="1065384"/>
          </a:xfrm>
          <a:prstGeom prst="roundRect">
            <a:avLst>
              <a:gd name="adj" fmla="val 9228"/>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marL="0" marR="0" lvl="0" indent="0" algn="l" defTabSz="932449"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Agent 1</a:t>
            </a:r>
            <a:r>
              <a:rPr kumimoji="0" lang="ru-RU"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 </a:t>
            </a:r>
            <a:endPar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endParaRPr>
          </a:p>
        </p:txBody>
      </p:sp>
      <p:sp>
        <p:nvSpPr>
          <p:cNvPr id="125" name="Rectangle: Rounded Corners 8">
            <a:extLst>
              <a:ext uri="{FF2B5EF4-FFF2-40B4-BE49-F238E27FC236}">
                <a16:creationId xmlns:a16="http://schemas.microsoft.com/office/drawing/2014/main" id="{E774B48E-73A2-9BB3-320C-E94B1024B7BF}"/>
              </a:ext>
            </a:extLst>
          </p:cNvPr>
          <p:cNvSpPr>
            <a:spLocks/>
          </p:cNvSpPr>
          <p:nvPr/>
        </p:nvSpPr>
        <p:spPr bwMode="auto">
          <a:xfrm>
            <a:off x="7784430" y="3889083"/>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rPr>
              <a:t>gpt4-o</a:t>
            </a:r>
          </a:p>
        </p:txBody>
      </p:sp>
      <p:sp>
        <p:nvSpPr>
          <p:cNvPr id="127" name="Rectangle: Rounded Corners 8">
            <a:extLst>
              <a:ext uri="{FF2B5EF4-FFF2-40B4-BE49-F238E27FC236}">
                <a16:creationId xmlns:a16="http://schemas.microsoft.com/office/drawing/2014/main" id="{7B053F46-3491-D5D4-F053-8D9B22E295DD}"/>
              </a:ext>
            </a:extLst>
          </p:cNvPr>
          <p:cNvSpPr>
            <a:spLocks/>
          </p:cNvSpPr>
          <p:nvPr/>
        </p:nvSpPr>
        <p:spPr bwMode="auto">
          <a:xfrm>
            <a:off x="9170302" y="3889083"/>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Prompt</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149" name="Connettore 2 34">
            <a:extLst>
              <a:ext uri="{FF2B5EF4-FFF2-40B4-BE49-F238E27FC236}">
                <a16:creationId xmlns:a16="http://schemas.microsoft.com/office/drawing/2014/main" id="{5A363AB6-5FC9-CC7C-730E-E2949675EFE8}"/>
              </a:ext>
              <a:ext uri="{C183D7F6-B498-43B3-948B-1728B52AA6E4}">
                <adec:decorative xmlns:adec="http://schemas.microsoft.com/office/drawing/2017/decorative" val="1"/>
              </a:ext>
            </a:extLst>
          </p:cNvPr>
          <p:cNvCxnSpPr>
            <a:cxnSpLocks/>
            <a:stCxn id="123" idx="3"/>
            <a:endCxn id="122" idx="1"/>
          </p:cNvCxnSpPr>
          <p:nvPr/>
        </p:nvCxnSpPr>
        <p:spPr>
          <a:xfrm>
            <a:off x="10223760" y="3853601"/>
            <a:ext cx="418512"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22" name="Rectangle: Rounded Corners 8">
            <a:extLst>
              <a:ext uri="{FF2B5EF4-FFF2-40B4-BE49-F238E27FC236}">
                <a16:creationId xmlns:a16="http://schemas.microsoft.com/office/drawing/2014/main" id="{FFC446C4-9B18-48C4-7589-C0026E1E385A}"/>
              </a:ext>
            </a:extLst>
          </p:cNvPr>
          <p:cNvSpPr>
            <a:spLocks/>
          </p:cNvSpPr>
          <p:nvPr/>
        </p:nvSpPr>
        <p:spPr bwMode="auto">
          <a:xfrm>
            <a:off x="10642272" y="3694773"/>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Memory</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52" name="Rectangle: Rounded Corners 8">
            <a:extLst>
              <a:ext uri="{FF2B5EF4-FFF2-40B4-BE49-F238E27FC236}">
                <a16:creationId xmlns:a16="http://schemas.microsoft.com/office/drawing/2014/main" id="{841BCF72-4598-EA99-DED6-07E06B437049}"/>
              </a:ext>
            </a:extLst>
          </p:cNvPr>
          <p:cNvSpPr/>
          <p:nvPr/>
        </p:nvSpPr>
        <p:spPr bwMode="auto">
          <a:xfrm>
            <a:off x="7695483" y="4810241"/>
            <a:ext cx="2528277" cy="1458570"/>
          </a:xfrm>
          <a:prstGeom prst="roundRect">
            <a:avLst>
              <a:gd name="adj" fmla="val 5927"/>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marL="0" marR="0" lvl="0" indent="0" algn="l" defTabSz="932449"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Agent</a:t>
            </a:r>
            <a:r>
              <a:rPr kumimoji="0" lang="ru-RU"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 3</a:t>
            </a:r>
            <a:endPar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endParaRPr>
          </a:p>
        </p:txBody>
      </p:sp>
      <p:sp>
        <p:nvSpPr>
          <p:cNvPr id="154" name="Rectangle: Rounded Corners 8">
            <a:extLst>
              <a:ext uri="{FF2B5EF4-FFF2-40B4-BE49-F238E27FC236}">
                <a16:creationId xmlns:a16="http://schemas.microsoft.com/office/drawing/2014/main" id="{13592978-BF7F-2874-011C-28C1AE726E3C}"/>
              </a:ext>
            </a:extLst>
          </p:cNvPr>
          <p:cNvSpPr>
            <a:spLocks/>
          </p:cNvSpPr>
          <p:nvPr/>
        </p:nvSpPr>
        <p:spPr bwMode="auto">
          <a:xfrm>
            <a:off x="7784430" y="537841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rPr>
              <a:t>gpt4-o</a:t>
            </a:r>
          </a:p>
        </p:txBody>
      </p:sp>
      <p:sp>
        <p:nvSpPr>
          <p:cNvPr id="151" name="Rectangle: Rounded Corners 8">
            <a:extLst>
              <a:ext uri="{FF2B5EF4-FFF2-40B4-BE49-F238E27FC236}">
                <a16:creationId xmlns:a16="http://schemas.microsoft.com/office/drawing/2014/main" id="{404370FC-9DC5-EABF-E5BC-782F7D720931}"/>
              </a:ext>
            </a:extLst>
          </p:cNvPr>
          <p:cNvSpPr>
            <a:spLocks/>
          </p:cNvSpPr>
          <p:nvPr/>
        </p:nvSpPr>
        <p:spPr bwMode="auto">
          <a:xfrm>
            <a:off x="10642272" y="5380698"/>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Memory</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53" name="Rectangle: Rounded Corners 8">
            <a:extLst>
              <a:ext uri="{FF2B5EF4-FFF2-40B4-BE49-F238E27FC236}">
                <a16:creationId xmlns:a16="http://schemas.microsoft.com/office/drawing/2014/main" id="{BE5B891C-B32F-112A-3CB9-D39E85536FCA}"/>
              </a:ext>
            </a:extLst>
          </p:cNvPr>
          <p:cNvSpPr>
            <a:spLocks/>
          </p:cNvSpPr>
          <p:nvPr/>
        </p:nvSpPr>
        <p:spPr bwMode="auto">
          <a:xfrm>
            <a:off x="7784430" y="583784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rPr>
              <a:t>Prompt</a:t>
            </a:r>
          </a:p>
        </p:txBody>
      </p:sp>
      <p:sp>
        <p:nvSpPr>
          <p:cNvPr id="155" name="Rectangle: Rounded Corners 8">
            <a:extLst>
              <a:ext uri="{FF2B5EF4-FFF2-40B4-BE49-F238E27FC236}">
                <a16:creationId xmlns:a16="http://schemas.microsoft.com/office/drawing/2014/main" id="{22556088-CB44-44C6-7994-4771C0C0955B}"/>
              </a:ext>
            </a:extLst>
          </p:cNvPr>
          <p:cNvSpPr>
            <a:spLocks/>
          </p:cNvSpPr>
          <p:nvPr/>
        </p:nvSpPr>
        <p:spPr bwMode="auto">
          <a:xfrm>
            <a:off x="9170302" y="491898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Tool - 1</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62" name="Rectangle: Rounded Corners 8">
            <a:extLst>
              <a:ext uri="{FF2B5EF4-FFF2-40B4-BE49-F238E27FC236}">
                <a16:creationId xmlns:a16="http://schemas.microsoft.com/office/drawing/2014/main" id="{E8120955-42BF-5837-CC9B-7BE58AAC3D71}"/>
              </a:ext>
            </a:extLst>
          </p:cNvPr>
          <p:cNvSpPr>
            <a:spLocks/>
          </p:cNvSpPr>
          <p:nvPr/>
        </p:nvSpPr>
        <p:spPr bwMode="auto">
          <a:xfrm>
            <a:off x="9170302" y="537841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Tool - 2</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63" name="Rectangle: Rounded Corners 8">
            <a:extLst>
              <a:ext uri="{FF2B5EF4-FFF2-40B4-BE49-F238E27FC236}">
                <a16:creationId xmlns:a16="http://schemas.microsoft.com/office/drawing/2014/main" id="{85CA2F32-6BDF-9AD3-52E3-2ACD5A55166E}"/>
              </a:ext>
            </a:extLst>
          </p:cNvPr>
          <p:cNvSpPr>
            <a:spLocks/>
          </p:cNvSpPr>
          <p:nvPr/>
        </p:nvSpPr>
        <p:spPr bwMode="auto">
          <a:xfrm>
            <a:off x="9170302" y="5837845"/>
            <a:ext cx="964511" cy="317656"/>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Tool - n</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164" name="Connettore 2 31">
            <a:extLst>
              <a:ext uri="{FF2B5EF4-FFF2-40B4-BE49-F238E27FC236}">
                <a16:creationId xmlns:a16="http://schemas.microsoft.com/office/drawing/2014/main" id="{1E82D618-5FE4-A7F4-1174-CBDAE9EE615F}"/>
              </a:ext>
              <a:ext uri="{C183D7F6-B498-43B3-948B-1728B52AA6E4}">
                <adec:decorative xmlns:adec="http://schemas.microsoft.com/office/drawing/2017/decorative" val="1"/>
              </a:ext>
            </a:extLst>
          </p:cNvPr>
          <p:cNvCxnSpPr>
            <a:cxnSpLocks/>
            <a:stCxn id="154" idx="3"/>
            <a:endCxn id="155" idx="1"/>
          </p:cNvCxnSpPr>
          <p:nvPr/>
        </p:nvCxnSpPr>
        <p:spPr>
          <a:xfrm flipV="1">
            <a:off x="8748941" y="5077813"/>
            <a:ext cx="421361" cy="459430"/>
          </a:xfrm>
          <a:prstGeom prst="bentConnector3">
            <a:avLst>
              <a:gd name="adj1" fmla="val 50000"/>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65" name="Connettore 2 32">
            <a:extLst>
              <a:ext uri="{FF2B5EF4-FFF2-40B4-BE49-F238E27FC236}">
                <a16:creationId xmlns:a16="http://schemas.microsoft.com/office/drawing/2014/main" id="{7867A436-BAE9-744D-BE64-4F058A93528A}"/>
              </a:ext>
              <a:ext uri="{C183D7F6-B498-43B3-948B-1728B52AA6E4}">
                <adec:decorative xmlns:adec="http://schemas.microsoft.com/office/drawing/2017/decorative" val="1"/>
              </a:ext>
            </a:extLst>
          </p:cNvPr>
          <p:cNvCxnSpPr>
            <a:cxnSpLocks/>
            <a:stCxn id="154" idx="3"/>
            <a:endCxn id="162" idx="1"/>
          </p:cNvCxnSpPr>
          <p:nvPr/>
        </p:nvCxnSpPr>
        <p:spPr>
          <a:xfrm>
            <a:off x="8748941" y="5537244"/>
            <a:ext cx="421361"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66" name="Connettore 2 33">
            <a:extLst>
              <a:ext uri="{FF2B5EF4-FFF2-40B4-BE49-F238E27FC236}">
                <a16:creationId xmlns:a16="http://schemas.microsoft.com/office/drawing/2014/main" id="{F71B0C12-0A3F-D6BA-AE7E-0851199F2028}"/>
              </a:ext>
              <a:ext uri="{C183D7F6-B498-43B3-948B-1728B52AA6E4}">
                <adec:decorative xmlns:adec="http://schemas.microsoft.com/office/drawing/2017/decorative" val="1"/>
              </a:ext>
            </a:extLst>
          </p:cNvPr>
          <p:cNvCxnSpPr>
            <a:cxnSpLocks/>
            <a:stCxn id="154" idx="3"/>
            <a:endCxn id="163" idx="1"/>
          </p:cNvCxnSpPr>
          <p:nvPr/>
        </p:nvCxnSpPr>
        <p:spPr>
          <a:xfrm>
            <a:off x="8748941" y="5537243"/>
            <a:ext cx="421361" cy="459430"/>
          </a:xfrm>
          <a:prstGeom prst="bentConnector3">
            <a:avLst>
              <a:gd name="adj1" fmla="val 50000"/>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67" name="Connettore 2 34">
            <a:extLst>
              <a:ext uri="{FF2B5EF4-FFF2-40B4-BE49-F238E27FC236}">
                <a16:creationId xmlns:a16="http://schemas.microsoft.com/office/drawing/2014/main" id="{809D204E-E8BC-3CA7-051B-1AD5FF4CB847}"/>
              </a:ext>
              <a:ext uri="{C183D7F6-B498-43B3-948B-1728B52AA6E4}">
                <adec:decorative xmlns:adec="http://schemas.microsoft.com/office/drawing/2017/decorative" val="1"/>
              </a:ext>
            </a:extLst>
          </p:cNvPr>
          <p:cNvCxnSpPr>
            <a:cxnSpLocks/>
            <a:stCxn id="152" idx="3"/>
            <a:endCxn id="151" idx="1"/>
          </p:cNvCxnSpPr>
          <p:nvPr/>
        </p:nvCxnSpPr>
        <p:spPr>
          <a:xfrm>
            <a:off x="10223760" y="5539526"/>
            <a:ext cx="418512"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481235"/>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42" presetClass="path" presetSubtype="0" decel="100000" fill="hold" grpId="1" nodeType="withEffect">
                                  <p:stCondLst>
                                    <p:cond delay="0"/>
                                  </p:stCondLst>
                                  <p:childTnLst>
                                    <p:animMotion origin="layout" path="M 3.54167E-6 -3.7037E-6 L 3.54167E-6 0.03542 " pathEditMode="relative" rAng="0" ptsTypes="AA">
                                      <p:cBhvr>
                                        <p:cTn id="9" dur="700" spd="-100000" fill="hold"/>
                                        <p:tgtEl>
                                          <p:spTgt spid="17"/>
                                        </p:tgtEl>
                                        <p:attrNameLst>
                                          <p:attrName>ppt_x</p:attrName>
                                          <p:attrName>ppt_y</p:attrName>
                                        </p:attrNameLst>
                                      </p:cBhvr>
                                      <p:rCtr x="0" y="1759"/>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87">
                                            <p:txEl>
                                              <p:pRg st="0" end="0"/>
                                            </p:txEl>
                                          </p:spTgt>
                                        </p:tgtEl>
                                        <p:attrNameLst>
                                          <p:attrName>style.visibility</p:attrName>
                                        </p:attrNameLst>
                                      </p:cBhvr>
                                      <p:to>
                                        <p:strVal val="visible"/>
                                      </p:to>
                                    </p:set>
                                    <p:animEffect transition="in" filter="fade">
                                      <p:cBhvr>
                                        <p:cTn id="14" dur="500"/>
                                        <p:tgtEl>
                                          <p:spTgt spid="187">
                                            <p:txEl>
                                              <p:pRg st="0" end="0"/>
                                            </p:txEl>
                                          </p:spTgt>
                                        </p:tgtEl>
                                      </p:cBhvr>
                                    </p:animEffect>
                                  </p:childTnLst>
                                </p:cTn>
                              </p:par>
                              <p:par>
                                <p:cTn id="15" presetID="42" presetClass="path" presetSubtype="0" decel="100000" fill="hold" grpId="1" nodeType="withEffect">
                                  <p:stCondLst>
                                    <p:cond delay="0"/>
                                  </p:stCondLst>
                                  <p:childTnLst>
                                    <p:animMotion origin="layout" path="M -3.95833E-6 4.44444E-6 L -3.95833E-6 0.03541 " pathEditMode="relative" rAng="0" ptsTypes="AA">
                                      <p:cBhvr>
                                        <p:cTn id="16" dur="700" spd="-100000" fill="hold"/>
                                        <p:tgtEl>
                                          <p:spTgt spid="187">
                                            <p:txEl>
                                              <p:pRg st="0" end="0"/>
                                            </p:txEl>
                                          </p:spTgt>
                                        </p:tgtEl>
                                        <p:attrNameLst>
                                          <p:attrName>ppt_x</p:attrName>
                                          <p:attrName>ppt_y</p:attrName>
                                        </p:attrNameLst>
                                      </p:cBhvr>
                                      <p:rCtr x="0" y="1759"/>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23"/>
                                        </p:tgtEl>
                                        <p:attrNameLst>
                                          <p:attrName>style.visibility</p:attrName>
                                        </p:attrNameLst>
                                      </p:cBhvr>
                                      <p:to>
                                        <p:strVal val="visible"/>
                                      </p:to>
                                    </p:set>
                                    <p:animEffect transition="in" filter="fade">
                                      <p:cBhvr>
                                        <p:cTn id="21" dur="500"/>
                                        <p:tgtEl>
                                          <p:spTgt spid="123"/>
                                        </p:tgtEl>
                                      </p:cBhvr>
                                    </p:animEffect>
                                  </p:childTnLst>
                                </p:cTn>
                              </p:par>
                              <p:par>
                                <p:cTn id="22" presetID="42" presetClass="path" presetSubtype="0" decel="100000" fill="hold" grpId="1" nodeType="withEffect">
                                  <p:stCondLst>
                                    <p:cond delay="0"/>
                                  </p:stCondLst>
                                  <p:childTnLst>
                                    <p:animMotion origin="layout" path="M 6.25E-7 4.81481E-6 L 6.25E-7 0.03541 " pathEditMode="relative" rAng="0" ptsTypes="AA">
                                      <p:cBhvr>
                                        <p:cTn id="23" dur="700" spd="-100000" fill="hold"/>
                                        <p:tgtEl>
                                          <p:spTgt spid="123"/>
                                        </p:tgtEl>
                                        <p:attrNameLst>
                                          <p:attrName>ppt_x</p:attrName>
                                          <p:attrName>ppt_y</p:attrName>
                                        </p:attrNameLst>
                                      </p:cBhvr>
                                      <p:rCtr x="0" y="1759"/>
                                    </p:animMotion>
                                  </p:childTnLst>
                                </p:cTn>
                              </p:par>
                              <p:par>
                                <p:cTn id="24" presetID="10" presetClass="entr" presetSubtype="0" fill="hold" grpId="0" nodeType="withEffect">
                                  <p:stCondLst>
                                    <p:cond delay="0"/>
                                  </p:stCondLst>
                                  <p:childTnLst>
                                    <p:set>
                                      <p:cBhvr>
                                        <p:cTn id="25" dur="1" fill="hold">
                                          <p:stCondLst>
                                            <p:cond delay="0"/>
                                          </p:stCondLst>
                                        </p:cTn>
                                        <p:tgtEl>
                                          <p:spTgt spid="125"/>
                                        </p:tgtEl>
                                        <p:attrNameLst>
                                          <p:attrName>style.visibility</p:attrName>
                                        </p:attrNameLst>
                                      </p:cBhvr>
                                      <p:to>
                                        <p:strVal val="visible"/>
                                      </p:to>
                                    </p:set>
                                    <p:animEffect transition="in" filter="fade">
                                      <p:cBhvr>
                                        <p:cTn id="26" dur="500"/>
                                        <p:tgtEl>
                                          <p:spTgt spid="125"/>
                                        </p:tgtEl>
                                      </p:cBhvr>
                                    </p:animEffect>
                                  </p:childTnLst>
                                </p:cTn>
                              </p:par>
                              <p:par>
                                <p:cTn id="27" presetID="42" presetClass="path" presetSubtype="0" decel="100000" fill="hold" grpId="1" nodeType="withEffect">
                                  <p:stCondLst>
                                    <p:cond delay="0"/>
                                  </p:stCondLst>
                                  <p:childTnLst>
                                    <p:animMotion origin="layout" path="M 6.25E-7 4.81481E-6 L 6.25E-7 0.03541 " pathEditMode="relative" rAng="0" ptsTypes="AA">
                                      <p:cBhvr>
                                        <p:cTn id="28" dur="700" spd="-100000" fill="hold"/>
                                        <p:tgtEl>
                                          <p:spTgt spid="125"/>
                                        </p:tgtEl>
                                        <p:attrNameLst>
                                          <p:attrName>ppt_x</p:attrName>
                                          <p:attrName>ppt_y</p:attrName>
                                        </p:attrNameLst>
                                      </p:cBhvr>
                                      <p:rCtr x="0" y="1759"/>
                                    </p:animMotion>
                                  </p:childTnLst>
                                </p:cTn>
                              </p:par>
                              <p:par>
                                <p:cTn id="29" presetID="10" presetClass="entr" presetSubtype="0" fill="hold" grpId="0" nodeType="withEffect">
                                  <p:stCondLst>
                                    <p:cond delay="0"/>
                                  </p:stCondLst>
                                  <p:childTnLst>
                                    <p:set>
                                      <p:cBhvr>
                                        <p:cTn id="30" dur="1" fill="hold">
                                          <p:stCondLst>
                                            <p:cond delay="0"/>
                                          </p:stCondLst>
                                        </p:cTn>
                                        <p:tgtEl>
                                          <p:spTgt spid="127"/>
                                        </p:tgtEl>
                                        <p:attrNameLst>
                                          <p:attrName>style.visibility</p:attrName>
                                        </p:attrNameLst>
                                      </p:cBhvr>
                                      <p:to>
                                        <p:strVal val="visible"/>
                                      </p:to>
                                    </p:set>
                                    <p:animEffect transition="in" filter="fade">
                                      <p:cBhvr>
                                        <p:cTn id="31" dur="500"/>
                                        <p:tgtEl>
                                          <p:spTgt spid="127"/>
                                        </p:tgtEl>
                                      </p:cBhvr>
                                    </p:animEffect>
                                  </p:childTnLst>
                                </p:cTn>
                              </p:par>
                              <p:par>
                                <p:cTn id="32" presetID="42" presetClass="path" presetSubtype="0" decel="100000" fill="hold" grpId="1" nodeType="withEffect">
                                  <p:stCondLst>
                                    <p:cond delay="0"/>
                                  </p:stCondLst>
                                  <p:childTnLst>
                                    <p:animMotion origin="layout" path="M 6.25E-7 4.81481E-6 L 6.25E-7 0.03541 " pathEditMode="relative" rAng="0" ptsTypes="AA">
                                      <p:cBhvr>
                                        <p:cTn id="33" dur="700" spd="-100000" fill="hold"/>
                                        <p:tgtEl>
                                          <p:spTgt spid="127"/>
                                        </p:tgtEl>
                                        <p:attrNameLst>
                                          <p:attrName>ppt_x</p:attrName>
                                          <p:attrName>ppt_y</p:attrName>
                                        </p:attrNameLst>
                                      </p:cBhvr>
                                      <p:rCtr x="0" y="1759"/>
                                    </p:animMotion>
                                  </p:childTnLst>
                                </p:cTn>
                              </p:par>
                              <p:par>
                                <p:cTn id="34" presetID="10" presetClass="entr" presetSubtype="0" fill="hold" nodeType="withEffect">
                                  <p:stCondLst>
                                    <p:cond delay="0"/>
                                  </p:stCondLst>
                                  <p:childTnLst>
                                    <p:set>
                                      <p:cBhvr>
                                        <p:cTn id="35" dur="1" fill="hold">
                                          <p:stCondLst>
                                            <p:cond delay="0"/>
                                          </p:stCondLst>
                                        </p:cTn>
                                        <p:tgtEl>
                                          <p:spTgt spid="149"/>
                                        </p:tgtEl>
                                        <p:attrNameLst>
                                          <p:attrName>style.visibility</p:attrName>
                                        </p:attrNameLst>
                                      </p:cBhvr>
                                      <p:to>
                                        <p:strVal val="visible"/>
                                      </p:to>
                                    </p:set>
                                    <p:animEffect transition="in" filter="fade">
                                      <p:cBhvr>
                                        <p:cTn id="36" dur="500"/>
                                        <p:tgtEl>
                                          <p:spTgt spid="149"/>
                                        </p:tgtEl>
                                      </p:cBhvr>
                                    </p:animEffect>
                                  </p:childTnLst>
                                </p:cTn>
                              </p:par>
                              <p:par>
                                <p:cTn id="37" presetID="42" presetClass="path" presetSubtype="0" decel="100000" fill="hold" nodeType="withEffect">
                                  <p:stCondLst>
                                    <p:cond delay="0"/>
                                  </p:stCondLst>
                                  <p:childTnLst>
                                    <p:animMotion origin="layout" path="M 6.25E-7 4.81481E-6 L 6.25E-7 0.03541 " pathEditMode="relative" rAng="0" ptsTypes="AA">
                                      <p:cBhvr>
                                        <p:cTn id="38" dur="700" spd="-100000" fill="hold"/>
                                        <p:tgtEl>
                                          <p:spTgt spid="149"/>
                                        </p:tgtEl>
                                        <p:attrNameLst>
                                          <p:attrName>ppt_x</p:attrName>
                                          <p:attrName>ppt_y</p:attrName>
                                        </p:attrNameLst>
                                      </p:cBhvr>
                                      <p:rCtr x="0" y="1759"/>
                                    </p:animMotion>
                                  </p:childTnLst>
                                </p:cTn>
                              </p:par>
                              <p:par>
                                <p:cTn id="39" presetID="10" presetClass="entr" presetSubtype="0" fill="hold" grpId="0" nodeType="withEffect">
                                  <p:stCondLst>
                                    <p:cond delay="0"/>
                                  </p:stCondLst>
                                  <p:childTnLst>
                                    <p:set>
                                      <p:cBhvr>
                                        <p:cTn id="40" dur="1" fill="hold">
                                          <p:stCondLst>
                                            <p:cond delay="0"/>
                                          </p:stCondLst>
                                        </p:cTn>
                                        <p:tgtEl>
                                          <p:spTgt spid="122"/>
                                        </p:tgtEl>
                                        <p:attrNameLst>
                                          <p:attrName>style.visibility</p:attrName>
                                        </p:attrNameLst>
                                      </p:cBhvr>
                                      <p:to>
                                        <p:strVal val="visible"/>
                                      </p:to>
                                    </p:set>
                                    <p:animEffect transition="in" filter="fade">
                                      <p:cBhvr>
                                        <p:cTn id="41" dur="500"/>
                                        <p:tgtEl>
                                          <p:spTgt spid="122"/>
                                        </p:tgtEl>
                                      </p:cBhvr>
                                    </p:animEffect>
                                  </p:childTnLst>
                                </p:cTn>
                              </p:par>
                              <p:par>
                                <p:cTn id="42" presetID="42" presetClass="path" presetSubtype="0" decel="100000" fill="hold" grpId="1" nodeType="withEffect">
                                  <p:stCondLst>
                                    <p:cond delay="0"/>
                                  </p:stCondLst>
                                  <p:childTnLst>
                                    <p:animMotion origin="layout" path="M 6.25E-7 4.81481E-6 L 6.25E-7 0.03541 " pathEditMode="relative" rAng="0" ptsTypes="AA">
                                      <p:cBhvr>
                                        <p:cTn id="43" dur="700" spd="-100000" fill="hold"/>
                                        <p:tgtEl>
                                          <p:spTgt spid="122"/>
                                        </p:tgtEl>
                                        <p:attrNameLst>
                                          <p:attrName>ppt_x</p:attrName>
                                          <p:attrName>ppt_y</p:attrName>
                                        </p:attrNameLst>
                                      </p:cBhvr>
                                      <p:rCtr x="0" y="1759"/>
                                    </p:animMotion>
                                  </p:childTnLst>
                                </p:cTn>
                              </p:par>
                              <p:par>
                                <p:cTn id="44" presetID="10" presetClass="entr" presetSubtype="0" fill="hold" grpId="0" nodeType="with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fade">
                                      <p:cBhvr>
                                        <p:cTn id="46" dur="500"/>
                                        <p:tgtEl>
                                          <p:spTgt spid="8"/>
                                        </p:tgtEl>
                                      </p:cBhvr>
                                    </p:animEffect>
                                  </p:childTnLst>
                                </p:cTn>
                              </p:par>
                              <p:par>
                                <p:cTn id="47" presetID="42" presetClass="path" presetSubtype="0" decel="100000" fill="hold" grpId="1" nodeType="withEffect">
                                  <p:stCondLst>
                                    <p:cond delay="0"/>
                                  </p:stCondLst>
                                  <p:childTnLst>
                                    <p:animMotion origin="layout" path="M 6.25E-7 4.81481E-6 L 6.25E-7 0.03541 " pathEditMode="relative" rAng="0" ptsTypes="AA">
                                      <p:cBhvr>
                                        <p:cTn id="48" dur="700" spd="-100000" fill="hold"/>
                                        <p:tgtEl>
                                          <p:spTgt spid="8"/>
                                        </p:tgtEl>
                                        <p:attrNameLst>
                                          <p:attrName>ppt_x</p:attrName>
                                          <p:attrName>ppt_y</p:attrName>
                                        </p:attrNameLst>
                                      </p:cBhvr>
                                      <p:rCtr x="0" y="1759"/>
                                    </p:animMotion>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02"/>
                                        </p:tgtEl>
                                        <p:attrNameLst>
                                          <p:attrName>style.visibility</p:attrName>
                                        </p:attrNameLst>
                                      </p:cBhvr>
                                      <p:to>
                                        <p:strVal val="visible"/>
                                      </p:to>
                                    </p:set>
                                    <p:animEffect transition="in" filter="fade">
                                      <p:cBhvr>
                                        <p:cTn id="53" dur="500"/>
                                        <p:tgtEl>
                                          <p:spTgt spid="102"/>
                                        </p:tgtEl>
                                      </p:cBhvr>
                                    </p:animEffect>
                                  </p:childTnLst>
                                </p:cTn>
                              </p:par>
                              <p:par>
                                <p:cTn id="54" presetID="42" presetClass="path" presetSubtype="0" decel="100000" fill="hold" grpId="1" nodeType="withEffect">
                                  <p:stCondLst>
                                    <p:cond delay="0"/>
                                  </p:stCondLst>
                                  <p:childTnLst>
                                    <p:animMotion origin="layout" path="M 6.25E-7 4.81481E-6 L 6.25E-7 0.03541 " pathEditMode="relative" rAng="0" ptsTypes="AA">
                                      <p:cBhvr>
                                        <p:cTn id="55" dur="700" spd="-100000" fill="hold"/>
                                        <p:tgtEl>
                                          <p:spTgt spid="102"/>
                                        </p:tgtEl>
                                        <p:attrNameLst>
                                          <p:attrName>ppt_x</p:attrName>
                                          <p:attrName>ppt_y</p:attrName>
                                        </p:attrNameLst>
                                      </p:cBhvr>
                                      <p:rCtr x="0" y="1759"/>
                                    </p:animMotion>
                                  </p:childTnLst>
                                </p:cTn>
                              </p:par>
                              <p:par>
                                <p:cTn id="56" presetID="10" presetClass="entr" presetSubtype="0" fill="hold" grpId="0" nodeType="withEffect">
                                  <p:stCondLst>
                                    <p:cond delay="0"/>
                                  </p:stCondLst>
                                  <p:childTnLst>
                                    <p:set>
                                      <p:cBhvr>
                                        <p:cTn id="57" dur="1" fill="hold">
                                          <p:stCondLst>
                                            <p:cond delay="0"/>
                                          </p:stCondLst>
                                        </p:cTn>
                                        <p:tgtEl>
                                          <p:spTgt spid="104"/>
                                        </p:tgtEl>
                                        <p:attrNameLst>
                                          <p:attrName>style.visibility</p:attrName>
                                        </p:attrNameLst>
                                      </p:cBhvr>
                                      <p:to>
                                        <p:strVal val="visible"/>
                                      </p:to>
                                    </p:set>
                                    <p:animEffect transition="in" filter="fade">
                                      <p:cBhvr>
                                        <p:cTn id="58" dur="500"/>
                                        <p:tgtEl>
                                          <p:spTgt spid="104"/>
                                        </p:tgtEl>
                                      </p:cBhvr>
                                    </p:animEffect>
                                  </p:childTnLst>
                                </p:cTn>
                              </p:par>
                              <p:par>
                                <p:cTn id="59" presetID="42" presetClass="path" presetSubtype="0" decel="100000" fill="hold" grpId="1" nodeType="withEffect">
                                  <p:stCondLst>
                                    <p:cond delay="0"/>
                                  </p:stCondLst>
                                  <p:childTnLst>
                                    <p:animMotion origin="layout" path="M 6.25E-7 4.81481E-6 L 6.25E-7 0.03541 " pathEditMode="relative" rAng="0" ptsTypes="AA">
                                      <p:cBhvr>
                                        <p:cTn id="60" dur="700" spd="-100000" fill="hold"/>
                                        <p:tgtEl>
                                          <p:spTgt spid="104"/>
                                        </p:tgtEl>
                                        <p:attrNameLst>
                                          <p:attrName>ppt_x</p:attrName>
                                          <p:attrName>ppt_y</p:attrName>
                                        </p:attrNameLst>
                                      </p:cBhvr>
                                      <p:rCtr x="0" y="1759"/>
                                    </p:animMotion>
                                  </p:childTnLst>
                                </p:cTn>
                              </p:par>
                              <p:par>
                                <p:cTn id="61" presetID="10" presetClass="entr" presetSubtype="0" fill="hold" grpId="0" nodeType="withEffect">
                                  <p:stCondLst>
                                    <p:cond delay="0"/>
                                  </p:stCondLst>
                                  <p:childTnLst>
                                    <p:set>
                                      <p:cBhvr>
                                        <p:cTn id="62" dur="1" fill="hold">
                                          <p:stCondLst>
                                            <p:cond delay="0"/>
                                          </p:stCondLst>
                                        </p:cTn>
                                        <p:tgtEl>
                                          <p:spTgt spid="103"/>
                                        </p:tgtEl>
                                        <p:attrNameLst>
                                          <p:attrName>style.visibility</p:attrName>
                                        </p:attrNameLst>
                                      </p:cBhvr>
                                      <p:to>
                                        <p:strVal val="visible"/>
                                      </p:to>
                                    </p:set>
                                    <p:animEffect transition="in" filter="fade">
                                      <p:cBhvr>
                                        <p:cTn id="63" dur="500"/>
                                        <p:tgtEl>
                                          <p:spTgt spid="103"/>
                                        </p:tgtEl>
                                      </p:cBhvr>
                                    </p:animEffect>
                                  </p:childTnLst>
                                </p:cTn>
                              </p:par>
                              <p:par>
                                <p:cTn id="64" presetID="42" presetClass="path" presetSubtype="0" decel="100000" fill="hold" grpId="1" nodeType="withEffect">
                                  <p:stCondLst>
                                    <p:cond delay="0"/>
                                  </p:stCondLst>
                                  <p:childTnLst>
                                    <p:animMotion origin="layout" path="M 6.25E-7 4.81481E-6 L 6.25E-7 0.03541 " pathEditMode="relative" rAng="0" ptsTypes="AA">
                                      <p:cBhvr>
                                        <p:cTn id="65" dur="700" spd="-100000" fill="hold"/>
                                        <p:tgtEl>
                                          <p:spTgt spid="103"/>
                                        </p:tgtEl>
                                        <p:attrNameLst>
                                          <p:attrName>ppt_x</p:attrName>
                                          <p:attrName>ppt_y</p:attrName>
                                        </p:attrNameLst>
                                      </p:cBhvr>
                                      <p:rCtr x="0" y="1759"/>
                                    </p:animMotion>
                                  </p:childTnLst>
                                </p:cTn>
                              </p:par>
                              <p:par>
                                <p:cTn id="66" presetID="10" presetClass="entr" presetSubtype="0" fill="hold" grpId="0" nodeType="withEffect">
                                  <p:stCondLst>
                                    <p:cond delay="0"/>
                                  </p:stCondLst>
                                  <p:childTnLst>
                                    <p:set>
                                      <p:cBhvr>
                                        <p:cTn id="67" dur="1" fill="hold">
                                          <p:stCondLst>
                                            <p:cond delay="0"/>
                                          </p:stCondLst>
                                        </p:cTn>
                                        <p:tgtEl>
                                          <p:spTgt spid="105"/>
                                        </p:tgtEl>
                                        <p:attrNameLst>
                                          <p:attrName>style.visibility</p:attrName>
                                        </p:attrNameLst>
                                      </p:cBhvr>
                                      <p:to>
                                        <p:strVal val="visible"/>
                                      </p:to>
                                    </p:set>
                                    <p:animEffect transition="in" filter="fade">
                                      <p:cBhvr>
                                        <p:cTn id="68" dur="500"/>
                                        <p:tgtEl>
                                          <p:spTgt spid="105"/>
                                        </p:tgtEl>
                                      </p:cBhvr>
                                    </p:animEffect>
                                  </p:childTnLst>
                                </p:cTn>
                              </p:par>
                              <p:par>
                                <p:cTn id="69" presetID="42" presetClass="path" presetSubtype="0" decel="100000" fill="hold" grpId="1" nodeType="withEffect">
                                  <p:stCondLst>
                                    <p:cond delay="0"/>
                                  </p:stCondLst>
                                  <p:childTnLst>
                                    <p:animMotion origin="layout" path="M 6.25E-7 4.81481E-6 L 6.25E-7 0.03541 " pathEditMode="relative" rAng="0" ptsTypes="AA">
                                      <p:cBhvr>
                                        <p:cTn id="70" dur="700" spd="-100000" fill="hold"/>
                                        <p:tgtEl>
                                          <p:spTgt spid="105"/>
                                        </p:tgtEl>
                                        <p:attrNameLst>
                                          <p:attrName>ppt_x</p:attrName>
                                          <p:attrName>ppt_y</p:attrName>
                                        </p:attrNameLst>
                                      </p:cBhvr>
                                      <p:rCtr x="0" y="1759"/>
                                    </p:animMotion>
                                  </p:childTnLst>
                                </p:cTn>
                              </p:par>
                              <p:par>
                                <p:cTn id="71" presetID="10" presetClass="entr" presetSubtype="0" fill="hold" grpId="0" nodeType="withEffect">
                                  <p:stCondLst>
                                    <p:cond delay="0"/>
                                  </p:stCondLst>
                                  <p:childTnLst>
                                    <p:set>
                                      <p:cBhvr>
                                        <p:cTn id="72" dur="1" fill="hold">
                                          <p:stCondLst>
                                            <p:cond delay="0"/>
                                          </p:stCondLst>
                                        </p:cTn>
                                        <p:tgtEl>
                                          <p:spTgt spid="106"/>
                                        </p:tgtEl>
                                        <p:attrNameLst>
                                          <p:attrName>style.visibility</p:attrName>
                                        </p:attrNameLst>
                                      </p:cBhvr>
                                      <p:to>
                                        <p:strVal val="visible"/>
                                      </p:to>
                                    </p:set>
                                    <p:animEffect transition="in" filter="fade">
                                      <p:cBhvr>
                                        <p:cTn id="73" dur="500"/>
                                        <p:tgtEl>
                                          <p:spTgt spid="106"/>
                                        </p:tgtEl>
                                      </p:cBhvr>
                                    </p:animEffect>
                                  </p:childTnLst>
                                </p:cTn>
                              </p:par>
                              <p:par>
                                <p:cTn id="74" presetID="42" presetClass="path" presetSubtype="0" decel="100000" fill="hold" grpId="1" nodeType="withEffect">
                                  <p:stCondLst>
                                    <p:cond delay="0"/>
                                  </p:stCondLst>
                                  <p:childTnLst>
                                    <p:animMotion origin="layout" path="M 6.25E-7 4.81481E-6 L 6.25E-7 0.03541 " pathEditMode="relative" rAng="0" ptsTypes="AA">
                                      <p:cBhvr>
                                        <p:cTn id="75" dur="700" spd="-100000" fill="hold"/>
                                        <p:tgtEl>
                                          <p:spTgt spid="106"/>
                                        </p:tgtEl>
                                        <p:attrNameLst>
                                          <p:attrName>ppt_x</p:attrName>
                                          <p:attrName>ppt_y</p:attrName>
                                        </p:attrNameLst>
                                      </p:cBhvr>
                                      <p:rCtr x="0" y="1759"/>
                                    </p:animMotion>
                                  </p:childTnLst>
                                </p:cTn>
                              </p:par>
                              <p:par>
                                <p:cTn id="76" presetID="10" presetClass="entr" presetSubtype="0" fill="hold" grpId="0" nodeType="withEffect">
                                  <p:stCondLst>
                                    <p:cond delay="0"/>
                                  </p:stCondLst>
                                  <p:childTnLst>
                                    <p:set>
                                      <p:cBhvr>
                                        <p:cTn id="77" dur="1" fill="hold">
                                          <p:stCondLst>
                                            <p:cond delay="0"/>
                                          </p:stCondLst>
                                        </p:cTn>
                                        <p:tgtEl>
                                          <p:spTgt spid="107"/>
                                        </p:tgtEl>
                                        <p:attrNameLst>
                                          <p:attrName>style.visibility</p:attrName>
                                        </p:attrNameLst>
                                      </p:cBhvr>
                                      <p:to>
                                        <p:strVal val="visible"/>
                                      </p:to>
                                    </p:set>
                                    <p:animEffect transition="in" filter="fade">
                                      <p:cBhvr>
                                        <p:cTn id="78" dur="500"/>
                                        <p:tgtEl>
                                          <p:spTgt spid="107"/>
                                        </p:tgtEl>
                                      </p:cBhvr>
                                    </p:animEffect>
                                  </p:childTnLst>
                                </p:cTn>
                              </p:par>
                              <p:par>
                                <p:cTn id="79" presetID="42" presetClass="path" presetSubtype="0" decel="100000" fill="hold" grpId="1" nodeType="withEffect">
                                  <p:stCondLst>
                                    <p:cond delay="0"/>
                                  </p:stCondLst>
                                  <p:childTnLst>
                                    <p:animMotion origin="layout" path="M 6.25E-7 4.81481E-6 L 6.25E-7 0.03541 " pathEditMode="relative" rAng="0" ptsTypes="AA">
                                      <p:cBhvr>
                                        <p:cTn id="80" dur="700" spd="-100000" fill="hold"/>
                                        <p:tgtEl>
                                          <p:spTgt spid="107"/>
                                        </p:tgtEl>
                                        <p:attrNameLst>
                                          <p:attrName>ppt_x</p:attrName>
                                          <p:attrName>ppt_y</p:attrName>
                                        </p:attrNameLst>
                                      </p:cBhvr>
                                      <p:rCtr x="0" y="1759"/>
                                    </p:animMotion>
                                  </p:childTnLst>
                                </p:cTn>
                              </p:par>
                              <p:par>
                                <p:cTn id="81" presetID="10" presetClass="entr" presetSubtype="0" fill="hold" nodeType="withEffect">
                                  <p:stCondLst>
                                    <p:cond delay="0"/>
                                  </p:stCondLst>
                                  <p:childTnLst>
                                    <p:set>
                                      <p:cBhvr>
                                        <p:cTn id="82" dur="1" fill="hold">
                                          <p:stCondLst>
                                            <p:cond delay="0"/>
                                          </p:stCondLst>
                                        </p:cTn>
                                        <p:tgtEl>
                                          <p:spTgt spid="111"/>
                                        </p:tgtEl>
                                        <p:attrNameLst>
                                          <p:attrName>style.visibility</p:attrName>
                                        </p:attrNameLst>
                                      </p:cBhvr>
                                      <p:to>
                                        <p:strVal val="visible"/>
                                      </p:to>
                                    </p:set>
                                    <p:animEffect transition="in" filter="fade">
                                      <p:cBhvr>
                                        <p:cTn id="83" dur="500"/>
                                        <p:tgtEl>
                                          <p:spTgt spid="111"/>
                                        </p:tgtEl>
                                      </p:cBhvr>
                                    </p:animEffect>
                                  </p:childTnLst>
                                </p:cTn>
                              </p:par>
                              <p:par>
                                <p:cTn id="84" presetID="42" presetClass="path" presetSubtype="0" decel="100000" fill="hold" nodeType="withEffect">
                                  <p:stCondLst>
                                    <p:cond delay="0"/>
                                  </p:stCondLst>
                                  <p:childTnLst>
                                    <p:animMotion origin="layout" path="M 6.25E-7 4.81481E-6 L 6.25E-7 0.03541 " pathEditMode="relative" rAng="0" ptsTypes="AA">
                                      <p:cBhvr>
                                        <p:cTn id="85" dur="700" spd="-100000" fill="hold"/>
                                        <p:tgtEl>
                                          <p:spTgt spid="111"/>
                                        </p:tgtEl>
                                        <p:attrNameLst>
                                          <p:attrName>ppt_x</p:attrName>
                                          <p:attrName>ppt_y</p:attrName>
                                        </p:attrNameLst>
                                      </p:cBhvr>
                                      <p:rCtr x="0" y="1759"/>
                                    </p:animMotion>
                                  </p:childTnLst>
                                </p:cTn>
                              </p:par>
                              <p:par>
                                <p:cTn id="86" presetID="10" presetClass="entr" presetSubtype="0" fill="hold" grpId="0" nodeType="withEffect">
                                  <p:stCondLst>
                                    <p:cond delay="0"/>
                                  </p:stCondLst>
                                  <p:childTnLst>
                                    <p:set>
                                      <p:cBhvr>
                                        <p:cTn id="87" dur="1" fill="hold">
                                          <p:stCondLst>
                                            <p:cond delay="0"/>
                                          </p:stCondLst>
                                        </p:cTn>
                                        <p:tgtEl>
                                          <p:spTgt spid="101"/>
                                        </p:tgtEl>
                                        <p:attrNameLst>
                                          <p:attrName>style.visibility</p:attrName>
                                        </p:attrNameLst>
                                      </p:cBhvr>
                                      <p:to>
                                        <p:strVal val="visible"/>
                                      </p:to>
                                    </p:set>
                                    <p:animEffect transition="in" filter="fade">
                                      <p:cBhvr>
                                        <p:cTn id="88" dur="500"/>
                                        <p:tgtEl>
                                          <p:spTgt spid="101"/>
                                        </p:tgtEl>
                                      </p:cBhvr>
                                    </p:animEffect>
                                  </p:childTnLst>
                                </p:cTn>
                              </p:par>
                              <p:par>
                                <p:cTn id="89" presetID="42" presetClass="path" presetSubtype="0" decel="100000" fill="hold" grpId="1" nodeType="withEffect">
                                  <p:stCondLst>
                                    <p:cond delay="0"/>
                                  </p:stCondLst>
                                  <p:childTnLst>
                                    <p:animMotion origin="layout" path="M 6.25E-7 4.81481E-6 L 6.25E-7 0.03541 " pathEditMode="relative" rAng="0" ptsTypes="AA">
                                      <p:cBhvr>
                                        <p:cTn id="90" dur="700" spd="-100000" fill="hold"/>
                                        <p:tgtEl>
                                          <p:spTgt spid="101"/>
                                        </p:tgtEl>
                                        <p:attrNameLst>
                                          <p:attrName>ppt_x</p:attrName>
                                          <p:attrName>ppt_y</p:attrName>
                                        </p:attrNameLst>
                                      </p:cBhvr>
                                      <p:rCtr x="0" y="1759"/>
                                    </p:animMotion>
                                  </p:childTnLst>
                                </p:cTn>
                              </p:par>
                              <p:par>
                                <p:cTn id="91" presetID="10" presetClass="entr" presetSubtype="0" fill="hold" nodeType="withEffect">
                                  <p:stCondLst>
                                    <p:cond delay="0"/>
                                  </p:stCondLst>
                                  <p:childTnLst>
                                    <p:set>
                                      <p:cBhvr>
                                        <p:cTn id="92" dur="1" fill="hold">
                                          <p:stCondLst>
                                            <p:cond delay="0"/>
                                          </p:stCondLst>
                                        </p:cTn>
                                        <p:tgtEl>
                                          <p:spTgt spid="108"/>
                                        </p:tgtEl>
                                        <p:attrNameLst>
                                          <p:attrName>style.visibility</p:attrName>
                                        </p:attrNameLst>
                                      </p:cBhvr>
                                      <p:to>
                                        <p:strVal val="visible"/>
                                      </p:to>
                                    </p:set>
                                    <p:animEffect transition="in" filter="fade">
                                      <p:cBhvr>
                                        <p:cTn id="93" dur="500"/>
                                        <p:tgtEl>
                                          <p:spTgt spid="108"/>
                                        </p:tgtEl>
                                      </p:cBhvr>
                                    </p:animEffect>
                                  </p:childTnLst>
                                </p:cTn>
                              </p:par>
                              <p:par>
                                <p:cTn id="94" presetID="42" presetClass="path" presetSubtype="0" decel="100000" fill="hold" nodeType="withEffect">
                                  <p:stCondLst>
                                    <p:cond delay="0"/>
                                  </p:stCondLst>
                                  <p:childTnLst>
                                    <p:animMotion origin="layout" path="M 6.25E-7 4.81481E-6 L 6.25E-7 0.03541 " pathEditMode="relative" rAng="0" ptsTypes="AA">
                                      <p:cBhvr>
                                        <p:cTn id="95" dur="700" spd="-100000" fill="hold"/>
                                        <p:tgtEl>
                                          <p:spTgt spid="108"/>
                                        </p:tgtEl>
                                        <p:attrNameLst>
                                          <p:attrName>ppt_x</p:attrName>
                                          <p:attrName>ppt_y</p:attrName>
                                        </p:attrNameLst>
                                      </p:cBhvr>
                                      <p:rCtr x="0" y="1759"/>
                                    </p:animMotion>
                                  </p:childTnLst>
                                </p:cTn>
                              </p:par>
                              <p:par>
                                <p:cTn id="96" presetID="10" presetClass="entr" presetSubtype="0" fill="hold" nodeType="withEffect">
                                  <p:stCondLst>
                                    <p:cond delay="0"/>
                                  </p:stCondLst>
                                  <p:childTnLst>
                                    <p:set>
                                      <p:cBhvr>
                                        <p:cTn id="97" dur="1" fill="hold">
                                          <p:stCondLst>
                                            <p:cond delay="0"/>
                                          </p:stCondLst>
                                        </p:cTn>
                                        <p:tgtEl>
                                          <p:spTgt spid="109"/>
                                        </p:tgtEl>
                                        <p:attrNameLst>
                                          <p:attrName>style.visibility</p:attrName>
                                        </p:attrNameLst>
                                      </p:cBhvr>
                                      <p:to>
                                        <p:strVal val="visible"/>
                                      </p:to>
                                    </p:set>
                                    <p:animEffect transition="in" filter="fade">
                                      <p:cBhvr>
                                        <p:cTn id="98" dur="500"/>
                                        <p:tgtEl>
                                          <p:spTgt spid="109"/>
                                        </p:tgtEl>
                                      </p:cBhvr>
                                    </p:animEffect>
                                  </p:childTnLst>
                                </p:cTn>
                              </p:par>
                              <p:par>
                                <p:cTn id="99" presetID="42" presetClass="path" presetSubtype="0" decel="100000" fill="hold" nodeType="withEffect">
                                  <p:stCondLst>
                                    <p:cond delay="0"/>
                                  </p:stCondLst>
                                  <p:childTnLst>
                                    <p:animMotion origin="layout" path="M 6.25E-7 4.81481E-6 L 6.25E-7 0.03541 " pathEditMode="relative" rAng="0" ptsTypes="AA">
                                      <p:cBhvr>
                                        <p:cTn id="100" dur="700" spd="-100000" fill="hold"/>
                                        <p:tgtEl>
                                          <p:spTgt spid="109"/>
                                        </p:tgtEl>
                                        <p:attrNameLst>
                                          <p:attrName>ppt_x</p:attrName>
                                          <p:attrName>ppt_y</p:attrName>
                                        </p:attrNameLst>
                                      </p:cBhvr>
                                      <p:rCtr x="0" y="1759"/>
                                    </p:animMotion>
                                  </p:childTnLst>
                                </p:cTn>
                              </p:par>
                              <p:par>
                                <p:cTn id="101" presetID="10" presetClass="entr" presetSubtype="0" fill="hold" nodeType="withEffect">
                                  <p:stCondLst>
                                    <p:cond delay="0"/>
                                  </p:stCondLst>
                                  <p:childTnLst>
                                    <p:set>
                                      <p:cBhvr>
                                        <p:cTn id="102" dur="1" fill="hold">
                                          <p:stCondLst>
                                            <p:cond delay="0"/>
                                          </p:stCondLst>
                                        </p:cTn>
                                        <p:tgtEl>
                                          <p:spTgt spid="110"/>
                                        </p:tgtEl>
                                        <p:attrNameLst>
                                          <p:attrName>style.visibility</p:attrName>
                                        </p:attrNameLst>
                                      </p:cBhvr>
                                      <p:to>
                                        <p:strVal val="visible"/>
                                      </p:to>
                                    </p:set>
                                    <p:animEffect transition="in" filter="fade">
                                      <p:cBhvr>
                                        <p:cTn id="103" dur="500"/>
                                        <p:tgtEl>
                                          <p:spTgt spid="110"/>
                                        </p:tgtEl>
                                      </p:cBhvr>
                                    </p:animEffect>
                                  </p:childTnLst>
                                </p:cTn>
                              </p:par>
                              <p:par>
                                <p:cTn id="104" presetID="42" presetClass="path" presetSubtype="0" decel="100000" fill="hold" nodeType="withEffect">
                                  <p:stCondLst>
                                    <p:cond delay="0"/>
                                  </p:stCondLst>
                                  <p:childTnLst>
                                    <p:animMotion origin="layout" path="M 6.25E-7 4.81481E-6 L 6.25E-7 0.03541 " pathEditMode="relative" rAng="0" ptsTypes="AA">
                                      <p:cBhvr>
                                        <p:cTn id="105" dur="700" spd="-100000" fill="hold"/>
                                        <p:tgtEl>
                                          <p:spTgt spid="110"/>
                                        </p:tgtEl>
                                        <p:attrNameLst>
                                          <p:attrName>ppt_x</p:attrName>
                                          <p:attrName>ppt_y</p:attrName>
                                        </p:attrNameLst>
                                      </p:cBhvr>
                                      <p:rCtr x="0" y="1759"/>
                                    </p:animMotion>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152"/>
                                        </p:tgtEl>
                                        <p:attrNameLst>
                                          <p:attrName>style.visibility</p:attrName>
                                        </p:attrNameLst>
                                      </p:cBhvr>
                                      <p:to>
                                        <p:strVal val="visible"/>
                                      </p:to>
                                    </p:set>
                                    <p:animEffect transition="in" filter="fade">
                                      <p:cBhvr>
                                        <p:cTn id="110" dur="500"/>
                                        <p:tgtEl>
                                          <p:spTgt spid="152"/>
                                        </p:tgtEl>
                                      </p:cBhvr>
                                    </p:animEffect>
                                  </p:childTnLst>
                                </p:cTn>
                              </p:par>
                              <p:par>
                                <p:cTn id="111" presetID="42" presetClass="path" presetSubtype="0" decel="100000" fill="hold" grpId="1" nodeType="withEffect">
                                  <p:stCondLst>
                                    <p:cond delay="0"/>
                                  </p:stCondLst>
                                  <p:childTnLst>
                                    <p:animMotion origin="layout" path="M 6.25E-7 4.81481E-6 L 6.25E-7 0.03541 " pathEditMode="relative" rAng="0" ptsTypes="AA">
                                      <p:cBhvr>
                                        <p:cTn id="112" dur="700" spd="-100000" fill="hold"/>
                                        <p:tgtEl>
                                          <p:spTgt spid="152"/>
                                        </p:tgtEl>
                                        <p:attrNameLst>
                                          <p:attrName>ppt_x</p:attrName>
                                          <p:attrName>ppt_y</p:attrName>
                                        </p:attrNameLst>
                                      </p:cBhvr>
                                      <p:rCtr x="0" y="1759"/>
                                    </p:animMotion>
                                  </p:childTnLst>
                                </p:cTn>
                              </p:par>
                              <p:par>
                                <p:cTn id="113" presetID="10" presetClass="entr" presetSubtype="0" fill="hold" grpId="0" nodeType="withEffect">
                                  <p:stCondLst>
                                    <p:cond delay="0"/>
                                  </p:stCondLst>
                                  <p:childTnLst>
                                    <p:set>
                                      <p:cBhvr>
                                        <p:cTn id="114" dur="1" fill="hold">
                                          <p:stCondLst>
                                            <p:cond delay="0"/>
                                          </p:stCondLst>
                                        </p:cTn>
                                        <p:tgtEl>
                                          <p:spTgt spid="154"/>
                                        </p:tgtEl>
                                        <p:attrNameLst>
                                          <p:attrName>style.visibility</p:attrName>
                                        </p:attrNameLst>
                                      </p:cBhvr>
                                      <p:to>
                                        <p:strVal val="visible"/>
                                      </p:to>
                                    </p:set>
                                    <p:animEffect transition="in" filter="fade">
                                      <p:cBhvr>
                                        <p:cTn id="115" dur="500"/>
                                        <p:tgtEl>
                                          <p:spTgt spid="154"/>
                                        </p:tgtEl>
                                      </p:cBhvr>
                                    </p:animEffect>
                                  </p:childTnLst>
                                </p:cTn>
                              </p:par>
                              <p:par>
                                <p:cTn id="116" presetID="42" presetClass="path" presetSubtype="0" decel="100000" fill="hold" grpId="1" nodeType="withEffect">
                                  <p:stCondLst>
                                    <p:cond delay="0"/>
                                  </p:stCondLst>
                                  <p:childTnLst>
                                    <p:animMotion origin="layout" path="M 6.25E-7 4.81481E-6 L 6.25E-7 0.03541 " pathEditMode="relative" rAng="0" ptsTypes="AA">
                                      <p:cBhvr>
                                        <p:cTn id="117" dur="700" spd="-100000" fill="hold"/>
                                        <p:tgtEl>
                                          <p:spTgt spid="154"/>
                                        </p:tgtEl>
                                        <p:attrNameLst>
                                          <p:attrName>ppt_x</p:attrName>
                                          <p:attrName>ppt_y</p:attrName>
                                        </p:attrNameLst>
                                      </p:cBhvr>
                                      <p:rCtr x="0" y="1759"/>
                                    </p:animMotion>
                                  </p:childTnLst>
                                </p:cTn>
                              </p:par>
                              <p:par>
                                <p:cTn id="118" presetID="10" presetClass="entr" presetSubtype="0" fill="hold" grpId="0" nodeType="withEffect">
                                  <p:stCondLst>
                                    <p:cond delay="0"/>
                                  </p:stCondLst>
                                  <p:childTnLst>
                                    <p:set>
                                      <p:cBhvr>
                                        <p:cTn id="119" dur="1" fill="hold">
                                          <p:stCondLst>
                                            <p:cond delay="0"/>
                                          </p:stCondLst>
                                        </p:cTn>
                                        <p:tgtEl>
                                          <p:spTgt spid="153"/>
                                        </p:tgtEl>
                                        <p:attrNameLst>
                                          <p:attrName>style.visibility</p:attrName>
                                        </p:attrNameLst>
                                      </p:cBhvr>
                                      <p:to>
                                        <p:strVal val="visible"/>
                                      </p:to>
                                    </p:set>
                                    <p:animEffect transition="in" filter="fade">
                                      <p:cBhvr>
                                        <p:cTn id="120" dur="500"/>
                                        <p:tgtEl>
                                          <p:spTgt spid="153"/>
                                        </p:tgtEl>
                                      </p:cBhvr>
                                    </p:animEffect>
                                  </p:childTnLst>
                                </p:cTn>
                              </p:par>
                              <p:par>
                                <p:cTn id="121" presetID="42" presetClass="path" presetSubtype="0" decel="100000" fill="hold" grpId="1" nodeType="withEffect">
                                  <p:stCondLst>
                                    <p:cond delay="0"/>
                                  </p:stCondLst>
                                  <p:childTnLst>
                                    <p:animMotion origin="layout" path="M 6.25E-7 4.81481E-6 L 6.25E-7 0.03541 " pathEditMode="relative" rAng="0" ptsTypes="AA">
                                      <p:cBhvr>
                                        <p:cTn id="122" dur="700" spd="-100000" fill="hold"/>
                                        <p:tgtEl>
                                          <p:spTgt spid="153"/>
                                        </p:tgtEl>
                                        <p:attrNameLst>
                                          <p:attrName>ppt_x</p:attrName>
                                          <p:attrName>ppt_y</p:attrName>
                                        </p:attrNameLst>
                                      </p:cBhvr>
                                      <p:rCtr x="0" y="1759"/>
                                    </p:animMotion>
                                  </p:childTnLst>
                                </p:cTn>
                              </p:par>
                              <p:par>
                                <p:cTn id="123" presetID="10" presetClass="entr" presetSubtype="0" fill="hold" grpId="0" nodeType="withEffect">
                                  <p:stCondLst>
                                    <p:cond delay="0"/>
                                  </p:stCondLst>
                                  <p:childTnLst>
                                    <p:set>
                                      <p:cBhvr>
                                        <p:cTn id="124" dur="1" fill="hold">
                                          <p:stCondLst>
                                            <p:cond delay="0"/>
                                          </p:stCondLst>
                                        </p:cTn>
                                        <p:tgtEl>
                                          <p:spTgt spid="155"/>
                                        </p:tgtEl>
                                        <p:attrNameLst>
                                          <p:attrName>style.visibility</p:attrName>
                                        </p:attrNameLst>
                                      </p:cBhvr>
                                      <p:to>
                                        <p:strVal val="visible"/>
                                      </p:to>
                                    </p:set>
                                    <p:animEffect transition="in" filter="fade">
                                      <p:cBhvr>
                                        <p:cTn id="125" dur="500"/>
                                        <p:tgtEl>
                                          <p:spTgt spid="155"/>
                                        </p:tgtEl>
                                      </p:cBhvr>
                                    </p:animEffect>
                                  </p:childTnLst>
                                </p:cTn>
                              </p:par>
                              <p:par>
                                <p:cTn id="126" presetID="42" presetClass="path" presetSubtype="0" decel="100000" fill="hold" grpId="1" nodeType="withEffect">
                                  <p:stCondLst>
                                    <p:cond delay="0"/>
                                  </p:stCondLst>
                                  <p:childTnLst>
                                    <p:animMotion origin="layout" path="M 6.25E-7 4.81481E-6 L 6.25E-7 0.03541 " pathEditMode="relative" rAng="0" ptsTypes="AA">
                                      <p:cBhvr>
                                        <p:cTn id="127" dur="700" spd="-100000" fill="hold"/>
                                        <p:tgtEl>
                                          <p:spTgt spid="155"/>
                                        </p:tgtEl>
                                        <p:attrNameLst>
                                          <p:attrName>ppt_x</p:attrName>
                                          <p:attrName>ppt_y</p:attrName>
                                        </p:attrNameLst>
                                      </p:cBhvr>
                                      <p:rCtr x="0" y="1759"/>
                                    </p:animMotion>
                                  </p:childTnLst>
                                </p:cTn>
                              </p:par>
                              <p:par>
                                <p:cTn id="128" presetID="10" presetClass="entr" presetSubtype="0" fill="hold" grpId="0" nodeType="withEffect">
                                  <p:stCondLst>
                                    <p:cond delay="0"/>
                                  </p:stCondLst>
                                  <p:childTnLst>
                                    <p:set>
                                      <p:cBhvr>
                                        <p:cTn id="129" dur="1" fill="hold">
                                          <p:stCondLst>
                                            <p:cond delay="0"/>
                                          </p:stCondLst>
                                        </p:cTn>
                                        <p:tgtEl>
                                          <p:spTgt spid="162"/>
                                        </p:tgtEl>
                                        <p:attrNameLst>
                                          <p:attrName>style.visibility</p:attrName>
                                        </p:attrNameLst>
                                      </p:cBhvr>
                                      <p:to>
                                        <p:strVal val="visible"/>
                                      </p:to>
                                    </p:set>
                                    <p:animEffect transition="in" filter="fade">
                                      <p:cBhvr>
                                        <p:cTn id="130" dur="500"/>
                                        <p:tgtEl>
                                          <p:spTgt spid="162"/>
                                        </p:tgtEl>
                                      </p:cBhvr>
                                    </p:animEffect>
                                  </p:childTnLst>
                                </p:cTn>
                              </p:par>
                              <p:par>
                                <p:cTn id="131" presetID="42" presetClass="path" presetSubtype="0" decel="100000" fill="hold" grpId="1" nodeType="withEffect">
                                  <p:stCondLst>
                                    <p:cond delay="0"/>
                                  </p:stCondLst>
                                  <p:childTnLst>
                                    <p:animMotion origin="layout" path="M 6.25E-7 4.81481E-6 L 6.25E-7 0.03541 " pathEditMode="relative" rAng="0" ptsTypes="AA">
                                      <p:cBhvr>
                                        <p:cTn id="132" dur="700" spd="-100000" fill="hold"/>
                                        <p:tgtEl>
                                          <p:spTgt spid="162"/>
                                        </p:tgtEl>
                                        <p:attrNameLst>
                                          <p:attrName>ppt_x</p:attrName>
                                          <p:attrName>ppt_y</p:attrName>
                                        </p:attrNameLst>
                                      </p:cBhvr>
                                      <p:rCtr x="0" y="1759"/>
                                    </p:animMotion>
                                  </p:childTnLst>
                                </p:cTn>
                              </p:par>
                              <p:par>
                                <p:cTn id="133" presetID="10" presetClass="entr" presetSubtype="0" fill="hold" grpId="0" nodeType="withEffect">
                                  <p:stCondLst>
                                    <p:cond delay="0"/>
                                  </p:stCondLst>
                                  <p:childTnLst>
                                    <p:set>
                                      <p:cBhvr>
                                        <p:cTn id="134" dur="1" fill="hold">
                                          <p:stCondLst>
                                            <p:cond delay="0"/>
                                          </p:stCondLst>
                                        </p:cTn>
                                        <p:tgtEl>
                                          <p:spTgt spid="163"/>
                                        </p:tgtEl>
                                        <p:attrNameLst>
                                          <p:attrName>style.visibility</p:attrName>
                                        </p:attrNameLst>
                                      </p:cBhvr>
                                      <p:to>
                                        <p:strVal val="visible"/>
                                      </p:to>
                                    </p:set>
                                    <p:animEffect transition="in" filter="fade">
                                      <p:cBhvr>
                                        <p:cTn id="135" dur="500"/>
                                        <p:tgtEl>
                                          <p:spTgt spid="163"/>
                                        </p:tgtEl>
                                      </p:cBhvr>
                                    </p:animEffect>
                                  </p:childTnLst>
                                </p:cTn>
                              </p:par>
                              <p:par>
                                <p:cTn id="136" presetID="42" presetClass="path" presetSubtype="0" decel="100000" fill="hold" grpId="1" nodeType="withEffect">
                                  <p:stCondLst>
                                    <p:cond delay="0"/>
                                  </p:stCondLst>
                                  <p:childTnLst>
                                    <p:animMotion origin="layout" path="M 6.25E-7 4.81481E-6 L 6.25E-7 0.03541 " pathEditMode="relative" rAng="0" ptsTypes="AA">
                                      <p:cBhvr>
                                        <p:cTn id="137" dur="700" spd="-100000" fill="hold"/>
                                        <p:tgtEl>
                                          <p:spTgt spid="163"/>
                                        </p:tgtEl>
                                        <p:attrNameLst>
                                          <p:attrName>ppt_x</p:attrName>
                                          <p:attrName>ppt_y</p:attrName>
                                        </p:attrNameLst>
                                      </p:cBhvr>
                                      <p:rCtr x="0" y="1759"/>
                                    </p:animMotion>
                                  </p:childTnLst>
                                </p:cTn>
                              </p:par>
                              <p:par>
                                <p:cTn id="138" presetID="10" presetClass="entr" presetSubtype="0" fill="hold" grpId="0" nodeType="withEffect">
                                  <p:stCondLst>
                                    <p:cond delay="0"/>
                                  </p:stCondLst>
                                  <p:childTnLst>
                                    <p:set>
                                      <p:cBhvr>
                                        <p:cTn id="139" dur="1" fill="hold">
                                          <p:stCondLst>
                                            <p:cond delay="0"/>
                                          </p:stCondLst>
                                        </p:cTn>
                                        <p:tgtEl>
                                          <p:spTgt spid="151"/>
                                        </p:tgtEl>
                                        <p:attrNameLst>
                                          <p:attrName>style.visibility</p:attrName>
                                        </p:attrNameLst>
                                      </p:cBhvr>
                                      <p:to>
                                        <p:strVal val="visible"/>
                                      </p:to>
                                    </p:set>
                                    <p:animEffect transition="in" filter="fade">
                                      <p:cBhvr>
                                        <p:cTn id="140" dur="500"/>
                                        <p:tgtEl>
                                          <p:spTgt spid="151"/>
                                        </p:tgtEl>
                                      </p:cBhvr>
                                    </p:animEffect>
                                  </p:childTnLst>
                                </p:cTn>
                              </p:par>
                              <p:par>
                                <p:cTn id="141" presetID="42" presetClass="path" presetSubtype="0" decel="100000" fill="hold" grpId="1" nodeType="withEffect">
                                  <p:stCondLst>
                                    <p:cond delay="0"/>
                                  </p:stCondLst>
                                  <p:childTnLst>
                                    <p:animMotion origin="layout" path="M 6.25E-7 4.81481E-6 L 6.25E-7 0.03541 " pathEditMode="relative" rAng="0" ptsTypes="AA">
                                      <p:cBhvr>
                                        <p:cTn id="142" dur="700" spd="-100000" fill="hold"/>
                                        <p:tgtEl>
                                          <p:spTgt spid="151"/>
                                        </p:tgtEl>
                                        <p:attrNameLst>
                                          <p:attrName>ppt_x</p:attrName>
                                          <p:attrName>ppt_y</p:attrName>
                                        </p:attrNameLst>
                                      </p:cBhvr>
                                      <p:rCtr x="0" y="1759"/>
                                    </p:animMotion>
                                  </p:childTnLst>
                                </p:cTn>
                              </p:par>
                              <p:par>
                                <p:cTn id="143" presetID="10" presetClass="entr" presetSubtype="0" fill="hold" nodeType="withEffect">
                                  <p:stCondLst>
                                    <p:cond delay="0"/>
                                  </p:stCondLst>
                                  <p:childTnLst>
                                    <p:set>
                                      <p:cBhvr>
                                        <p:cTn id="144" dur="1" fill="hold">
                                          <p:stCondLst>
                                            <p:cond delay="0"/>
                                          </p:stCondLst>
                                        </p:cTn>
                                        <p:tgtEl>
                                          <p:spTgt spid="164"/>
                                        </p:tgtEl>
                                        <p:attrNameLst>
                                          <p:attrName>style.visibility</p:attrName>
                                        </p:attrNameLst>
                                      </p:cBhvr>
                                      <p:to>
                                        <p:strVal val="visible"/>
                                      </p:to>
                                    </p:set>
                                    <p:animEffect transition="in" filter="fade">
                                      <p:cBhvr>
                                        <p:cTn id="145" dur="500"/>
                                        <p:tgtEl>
                                          <p:spTgt spid="164"/>
                                        </p:tgtEl>
                                      </p:cBhvr>
                                    </p:animEffect>
                                  </p:childTnLst>
                                </p:cTn>
                              </p:par>
                              <p:par>
                                <p:cTn id="146" presetID="42" presetClass="path" presetSubtype="0" decel="100000" fill="hold" nodeType="withEffect">
                                  <p:stCondLst>
                                    <p:cond delay="0"/>
                                  </p:stCondLst>
                                  <p:childTnLst>
                                    <p:animMotion origin="layout" path="M 6.25E-7 4.81481E-6 L 6.25E-7 0.03541 " pathEditMode="relative" rAng="0" ptsTypes="AA">
                                      <p:cBhvr>
                                        <p:cTn id="147" dur="700" spd="-100000" fill="hold"/>
                                        <p:tgtEl>
                                          <p:spTgt spid="164"/>
                                        </p:tgtEl>
                                        <p:attrNameLst>
                                          <p:attrName>ppt_x</p:attrName>
                                          <p:attrName>ppt_y</p:attrName>
                                        </p:attrNameLst>
                                      </p:cBhvr>
                                      <p:rCtr x="0" y="1759"/>
                                    </p:animMotion>
                                  </p:childTnLst>
                                </p:cTn>
                              </p:par>
                              <p:par>
                                <p:cTn id="148" presetID="10" presetClass="entr" presetSubtype="0" fill="hold" nodeType="withEffect">
                                  <p:stCondLst>
                                    <p:cond delay="0"/>
                                  </p:stCondLst>
                                  <p:childTnLst>
                                    <p:set>
                                      <p:cBhvr>
                                        <p:cTn id="149" dur="1" fill="hold">
                                          <p:stCondLst>
                                            <p:cond delay="0"/>
                                          </p:stCondLst>
                                        </p:cTn>
                                        <p:tgtEl>
                                          <p:spTgt spid="165"/>
                                        </p:tgtEl>
                                        <p:attrNameLst>
                                          <p:attrName>style.visibility</p:attrName>
                                        </p:attrNameLst>
                                      </p:cBhvr>
                                      <p:to>
                                        <p:strVal val="visible"/>
                                      </p:to>
                                    </p:set>
                                    <p:animEffect transition="in" filter="fade">
                                      <p:cBhvr>
                                        <p:cTn id="150" dur="500"/>
                                        <p:tgtEl>
                                          <p:spTgt spid="165"/>
                                        </p:tgtEl>
                                      </p:cBhvr>
                                    </p:animEffect>
                                  </p:childTnLst>
                                </p:cTn>
                              </p:par>
                              <p:par>
                                <p:cTn id="151" presetID="42" presetClass="path" presetSubtype="0" decel="100000" fill="hold" nodeType="withEffect">
                                  <p:stCondLst>
                                    <p:cond delay="0"/>
                                  </p:stCondLst>
                                  <p:childTnLst>
                                    <p:animMotion origin="layout" path="M 6.25E-7 4.81481E-6 L 6.25E-7 0.03541 " pathEditMode="relative" rAng="0" ptsTypes="AA">
                                      <p:cBhvr>
                                        <p:cTn id="152" dur="700" spd="-100000" fill="hold"/>
                                        <p:tgtEl>
                                          <p:spTgt spid="165"/>
                                        </p:tgtEl>
                                        <p:attrNameLst>
                                          <p:attrName>ppt_x</p:attrName>
                                          <p:attrName>ppt_y</p:attrName>
                                        </p:attrNameLst>
                                      </p:cBhvr>
                                      <p:rCtr x="0" y="1759"/>
                                    </p:animMotion>
                                  </p:childTnLst>
                                </p:cTn>
                              </p:par>
                              <p:par>
                                <p:cTn id="153" presetID="10" presetClass="entr" presetSubtype="0" fill="hold" nodeType="withEffect">
                                  <p:stCondLst>
                                    <p:cond delay="0"/>
                                  </p:stCondLst>
                                  <p:childTnLst>
                                    <p:set>
                                      <p:cBhvr>
                                        <p:cTn id="154" dur="1" fill="hold">
                                          <p:stCondLst>
                                            <p:cond delay="0"/>
                                          </p:stCondLst>
                                        </p:cTn>
                                        <p:tgtEl>
                                          <p:spTgt spid="166"/>
                                        </p:tgtEl>
                                        <p:attrNameLst>
                                          <p:attrName>style.visibility</p:attrName>
                                        </p:attrNameLst>
                                      </p:cBhvr>
                                      <p:to>
                                        <p:strVal val="visible"/>
                                      </p:to>
                                    </p:set>
                                    <p:animEffect transition="in" filter="fade">
                                      <p:cBhvr>
                                        <p:cTn id="155" dur="500"/>
                                        <p:tgtEl>
                                          <p:spTgt spid="166"/>
                                        </p:tgtEl>
                                      </p:cBhvr>
                                    </p:animEffect>
                                  </p:childTnLst>
                                </p:cTn>
                              </p:par>
                              <p:par>
                                <p:cTn id="156" presetID="42" presetClass="path" presetSubtype="0" decel="100000" fill="hold" nodeType="withEffect">
                                  <p:stCondLst>
                                    <p:cond delay="0"/>
                                  </p:stCondLst>
                                  <p:childTnLst>
                                    <p:animMotion origin="layout" path="M 6.25E-7 4.81481E-6 L 6.25E-7 0.03541 " pathEditMode="relative" rAng="0" ptsTypes="AA">
                                      <p:cBhvr>
                                        <p:cTn id="157" dur="700" spd="-100000" fill="hold"/>
                                        <p:tgtEl>
                                          <p:spTgt spid="166"/>
                                        </p:tgtEl>
                                        <p:attrNameLst>
                                          <p:attrName>ppt_x</p:attrName>
                                          <p:attrName>ppt_y</p:attrName>
                                        </p:attrNameLst>
                                      </p:cBhvr>
                                      <p:rCtr x="0" y="1759"/>
                                    </p:animMotion>
                                  </p:childTnLst>
                                </p:cTn>
                              </p:par>
                              <p:par>
                                <p:cTn id="158" presetID="10" presetClass="entr" presetSubtype="0" fill="hold" nodeType="withEffect">
                                  <p:stCondLst>
                                    <p:cond delay="0"/>
                                  </p:stCondLst>
                                  <p:childTnLst>
                                    <p:set>
                                      <p:cBhvr>
                                        <p:cTn id="159" dur="1" fill="hold">
                                          <p:stCondLst>
                                            <p:cond delay="0"/>
                                          </p:stCondLst>
                                        </p:cTn>
                                        <p:tgtEl>
                                          <p:spTgt spid="167"/>
                                        </p:tgtEl>
                                        <p:attrNameLst>
                                          <p:attrName>style.visibility</p:attrName>
                                        </p:attrNameLst>
                                      </p:cBhvr>
                                      <p:to>
                                        <p:strVal val="visible"/>
                                      </p:to>
                                    </p:set>
                                    <p:animEffect transition="in" filter="fade">
                                      <p:cBhvr>
                                        <p:cTn id="160" dur="500"/>
                                        <p:tgtEl>
                                          <p:spTgt spid="167"/>
                                        </p:tgtEl>
                                      </p:cBhvr>
                                    </p:animEffect>
                                  </p:childTnLst>
                                </p:cTn>
                              </p:par>
                              <p:par>
                                <p:cTn id="161" presetID="42" presetClass="path" presetSubtype="0" decel="100000" fill="hold" nodeType="withEffect">
                                  <p:stCondLst>
                                    <p:cond delay="0"/>
                                  </p:stCondLst>
                                  <p:childTnLst>
                                    <p:animMotion origin="layout" path="M 6.25E-7 4.81481E-6 L 6.25E-7 0.03541 " pathEditMode="relative" rAng="0" ptsTypes="AA">
                                      <p:cBhvr>
                                        <p:cTn id="162" dur="700" spd="-100000" fill="hold"/>
                                        <p:tgtEl>
                                          <p:spTgt spid="167"/>
                                        </p:tgtEl>
                                        <p:attrNameLst>
                                          <p:attrName>ppt_x</p:attrName>
                                          <p:attrName>ppt_y</p:attrName>
                                        </p:attrNameLst>
                                      </p:cBhvr>
                                      <p:rCtr x="0" y="1759"/>
                                    </p:animMotion>
                                  </p:childTnLst>
                                </p:cTn>
                              </p:par>
                            </p:childTnLst>
                          </p:cTn>
                        </p:par>
                      </p:childTnLst>
                    </p:cTn>
                  </p:par>
                  <p:par>
                    <p:cTn id="163" fill="hold">
                      <p:stCondLst>
                        <p:cond delay="indefinite"/>
                      </p:stCondLst>
                      <p:childTnLst>
                        <p:par>
                          <p:cTn id="164" fill="hold">
                            <p:stCondLst>
                              <p:cond delay="0"/>
                            </p:stCondLst>
                            <p:childTnLst>
                              <p:par>
                                <p:cTn id="165" presetID="10" presetClass="entr" presetSubtype="0" fill="hold" grpId="0" nodeType="clickEffect">
                                  <p:stCondLst>
                                    <p:cond delay="0"/>
                                  </p:stCondLst>
                                  <p:childTnLst>
                                    <p:set>
                                      <p:cBhvr>
                                        <p:cTn id="166" dur="1" fill="hold">
                                          <p:stCondLst>
                                            <p:cond delay="0"/>
                                          </p:stCondLst>
                                        </p:cTn>
                                        <p:tgtEl>
                                          <p:spTgt spid="187">
                                            <p:txEl>
                                              <p:pRg st="1" end="1"/>
                                            </p:txEl>
                                          </p:spTgt>
                                        </p:tgtEl>
                                        <p:attrNameLst>
                                          <p:attrName>style.visibility</p:attrName>
                                        </p:attrNameLst>
                                      </p:cBhvr>
                                      <p:to>
                                        <p:strVal val="visible"/>
                                      </p:to>
                                    </p:set>
                                    <p:animEffect transition="in" filter="fade">
                                      <p:cBhvr>
                                        <p:cTn id="167" dur="500"/>
                                        <p:tgtEl>
                                          <p:spTgt spid="187">
                                            <p:txEl>
                                              <p:pRg st="1" end="1"/>
                                            </p:txEl>
                                          </p:spTgt>
                                        </p:tgtEl>
                                      </p:cBhvr>
                                    </p:animEffect>
                                  </p:childTnLst>
                                </p:cTn>
                              </p:par>
                              <p:par>
                                <p:cTn id="168" presetID="42" presetClass="path" presetSubtype="0" decel="100000" fill="hold" grpId="1" nodeType="withEffect">
                                  <p:stCondLst>
                                    <p:cond delay="0"/>
                                  </p:stCondLst>
                                  <p:childTnLst>
                                    <p:animMotion origin="layout" path="M 2.08333E-6 2.22222E-6 L 2.08333E-6 0.03541 " pathEditMode="relative" rAng="0" ptsTypes="AA">
                                      <p:cBhvr>
                                        <p:cTn id="169" dur="700" spd="-100000" fill="hold"/>
                                        <p:tgtEl>
                                          <p:spTgt spid="187">
                                            <p:txEl>
                                              <p:pRg st="1" end="1"/>
                                            </p:txEl>
                                          </p:spTgt>
                                        </p:tgtEl>
                                        <p:attrNameLst>
                                          <p:attrName>ppt_x</p:attrName>
                                          <p:attrName>ppt_y</p:attrName>
                                        </p:attrNameLst>
                                      </p:cBhvr>
                                      <p:rCtr x="0" y="1759"/>
                                    </p:animMotion>
                                  </p:childTnLst>
                                </p:cTn>
                              </p:par>
                              <p:par>
                                <p:cTn id="170" presetID="10" presetClass="entr" presetSubtype="0" fill="hold" grpId="0" nodeType="withEffect">
                                  <p:stCondLst>
                                    <p:cond delay="0"/>
                                  </p:stCondLst>
                                  <p:childTnLst>
                                    <p:set>
                                      <p:cBhvr>
                                        <p:cTn id="171" dur="1" fill="hold">
                                          <p:stCondLst>
                                            <p:cond delay="0"/>
                                          </p:stCondLst>
                                        </p:cTn>
                                        <p:tgtEl>
                                          <p:spTgt spid="168"/>
                                        </p:tgtEl>
                                        <p:attrNameLst>
                                          <p:attrName>style.visibility</p:attrName>
                                        </p:attrNameLst>
                                      </p:cBhvr>
                                      <p:to>
                                        <p:strVal val="visible"/>
                                      </p:to>
                                    </p:set>
                                    <p:animEffect transition="in" filter="fade">
                                      <p:cBhvr>
                                        <p:cTn id="172" dur="500"/>
                                        <p:tgtEl>
                                          <p:spTgt spid="168"/>
                                        </p:tgtEl>
                                      </p:cBhvr>
                                    </p:animEffect>
                                  </p:childTnLst>
                                </p:cTn>
                              </p:par>
                              <p:par>
                                <p:cTn id="173" presetID="42" presetClass="path" presetSubtype="0" decel="100000" fill="hold" grpId="1" nodeType="withEffect">
                                  <p:stCondLst>
                                    <p:cond delay="0"/>
                                  </p:stCondLst>
                                  <p:childTnLst>
                                    <p:animMotion origin="layout" path="M 6.25E-7 4.81481E-6 L 6.25E-7 0.03541 " pathEditMode="relative" rAng="0" ptsTypes="AA">
                                      <p:cBhvr>
                                        <p:cTn id="174" dur="700" spd="-100000" fill="hold"/>
                                        <p:tgtEl>
                                          <p:spTgt spid="168"/>
                                        </p:tgtEl>
                                        <p:attrNameLst>
                                          <p:attrName>ppt_x</p:attrName>
                                          <p:attrName>ppt_y</p:attrName>
                                        </p:attrNameLst>
                                      </p:cBhvr>
                                      <p:rCtr x="0" y="1759"/>
                                    </p:animMotion>
                                  </p:childTnLst>
                                </p:cTn>
                              </p:par>
                              <p:par>
                                <p:cTn id="175" presetID="10" presetClass="entr" presetSubtype="0" fill="hold" grpId="0" nodeType="withEffect">
                                  <p:stCondLst>
                                    <p:cond delay="0"/>
                                  </p:stCondLst>
                                  <p:childTnLst>
                                    <p:set>
                                      <p:cBhvr>
                                        <p:cTn id="176" dur="1" fill="hold">
                                          <p:stCondLst>
                                            <p:cond delay="0"/>
                                          </p:stCondLst>
                                        </p:cTn>
                                        <p:tgtEl>
                                          <p:spTgt spid="169"/>
                                        </p:tgtEl>
                                        <p:attrNameLst>
                                          <p:attrName>style.visibility</p:attrName>
                                        </p:attrNameLst>
                                      </p:cBhvr>
                                      <p:to>
                                        <p:strVal val="visible"/>
                                      </p:to>
                                    </p:set>
                                    <p:animEffect transition="in" filter="fade">
                                      <p:cBhvr>
                                        <p:cTn id="177" dur="500"/>
                                        <p:tgtEl>
                                          <p:spTgt spid="169"/>
                                        </p:tgtEl>
                                      </p:cBhvr>
                                    </p:animEffect>
                                  </p:childTnLst>
                                </p:cTn>
                              </p:par>
                              <p:par>
                                <p:cTn id="178" presetID="42" presetClass="path" presetSubtype="0" decel="100000" fill="hold" grpId="1" nodeType="withEffect">
                                  <p:stCondLst>
                                    <p:cond delay="0"/>
                                  </p:stCondLst>
                                  <p:childTnLst>
                                    <p:animMotion origin="layout" path="M 6.25E-7 4.81481E-6 L 6.25E-7 0.03541 " pathEditMode="relative" rAng="0" ptsTypes="AA">
                                      <p:cBhvr>
                                        <p:cTn id="179" dur="700" spd="-100000" fill="hold"/>
                                        <p:tgtEl>
                                          <p:spTgt spid="169"/>
                                        </p:tgtEl>
                                        <p:attrNameLst>
                                          <p:attrName>ppt_x</p:attrName>
                                          <p:attrName>ppt_y</p:attrName>
                                        </p:attrNameLst>
                                      </p:cBhvr>
                                      <p:rCtr x="0" y="1759"/>
                                    </p:animMotion>
                                  </p:childTnLst>
                                </p:cTn>
                              </p:par>
                              <p:par>
                                <p:cTn id="180" presetID="10" presetClass="entr" presetSubtype="0" fill="hold" grpId="0" nodeType="withEffect">
                                  <p:stCondLst>
                                    <p:cond delay="0"/>
                                  </p:stCondLst>
                                  <p:childTnLst>
                                    <p:set>
                                      <p:cBhvr>
                                        <p:cTn id="181" dur="1" fill="hold">
                                          <p:stCondLst>
                                            <p:cond delay="0"/>
                                          </p:stCondLst>
                                        </p:cTn>
                                        <p:tgtEl>
                                          <p:spTgt spid="170"/>
                                        </p:tgtEl>
                                        <p:attrNameLst>
                                          <p:attrName>style.visibility</p:attrName>
                                        </p:attrNameLst>
                                      </p:cBhvr>
                                      <p:to>
                                        <p:strVal val="visible"/>
                                      </p:to>
                                    </p:set>
                                    <p:animEffect transition="in" filter="fade">
                                      <p:cBhvr>
                                        <p:cTn id="182" dur="500"/>
                                        <p:tgtEl>
                                          <p:spTgt spid="170"/>
                                        </p:tgtEl>
                                      </p:cBhvr>
                                    </p:animEffect>
                                  </p:childTnLst>
                                </p:cTn>
                              </p:par>
                              <p:par>
                                <p:cTn id="183" presetID="42" presetClass="path" presetSubtype="0" decel="100000" fill="hold" grpId="1" nodeType="withEffect">
                                  <p:stCondLst>
                                    <p:cond delay="0"/>
                                  </p:stCondLst>
                                  <p:childTnLst>
                                    <p:animMotion origin="layout" path="M 6.25E-7 4.81481E-6 L 6.25E-7 0.03541 " pathEditMode="relative" rAng="0" ptsTypes="AA">
                                      <p:cBhvr>
                                        <p:cTn id="184" dur="700" spd="-100000" fill="hold"/>
                                        <p:tgtEl>
                                          <p:spTgt spid="170"/>
                                        </p:tgtEl>
                                        <p:attrNameLst>
                                          <p:attrName>ppt_x</p:attrName>
                                          <p:attrName>ppt_y</p:attrName>
                                        </p:attrNameLst>
                                      </p:cBhvr>
                                      <p:rCtr x="0" y="1759"/>
                                    </p:animMotion>
                                  </p:childTnLst>
                                </p:cTn>
                              </p:par>
                              <p:par>
                                <p:cTn id="185" presetID="10" presetClass="entr" presetSubtype="0" fill="hold" nodeType="withEffect">
                                  <p:stCondLst>
                                    <p:cond delay="0"/>
                                  </p:stCondLst>
                                  <p:childTnLst>
                                    <p:set>
                                      <p:cBhvr>
                                        <p:cTn id="186" dur="1" fill="hold">
                                          <p:stCondLst>
                                            <p:cond delay="0"/>
                                          </p:stCondLst>
                                        </p:cTn>
                                        <p:tgtEl>
                                          <p:spTgt spid="183"/>
                                        </p:tgtEl>
                                        <p:attrNameLst>
                                          <p:attrName>style.visibility</p:attrName>
                                        </p:attrNameLst>
                                      </p:cBhvr>
                                      <p:to>
                                        <p:strVal val="visible"/>
                                      </p:to>
                                    </p:set>
                                    <p:animEffect transition="in" filter="fade">
                                      <p:cBhvr>
                                        <p:cTn id="187" dur="500"/>
                                        <p:tgtEl>
                                          <p:spTgt spid="183"/>
                                        </p:tgtEl>
                                      </p:cBhvr>
                                    </p:animEffect>
                                  </p:childTnLst>
                                </p:cTn>
                              </p:par>
                              <p:par>
                                <p:cTn id="188" presetID="42" presetClass="path" presetSubtype="0" decel="100000" fill="hold" nodeType="withEffect">
                                  <p:stCondLst>
                                    <p:cond delay="0"/>
                                  </p:stCondLst>
                                  <p:childTnLst>
                                    <p:animMotion origin="layout" path="M 6.25E-7 4.81481E-6 L 6.25E-7 0.03541 " pathEditMode="relative" rAng="0" ptsTypes="AA">
                                      <p:cBhvr>
                                        <p:cTn id="189" dur="700" spd="-100000" fill="hold"/>
                                        <p:tgtEl>
                                          <p:spTgt spid="183"/>
                                        </p:tgtEl>
                                        <p:attrNameLst>
                                          <p:attrName>ppt_x</p:attrName>
                                          <p:attrName>ppt_y</p:attrName>
                                        </p:attrNameLst>
                                      </p:cBhvr>
                                      <p:rCtr x="0" y="1759"/>
                                    </p:animMotion>
                                  </p:childTnLst>
                                </p:cTn>
                              </p:par>
                              <p:par>
                                <p:cTn id="190" presetID="10" presetClass="entr" presetSubtype="0" fill="hold" grpId="0" nodeType="withEffect">
                                  <p:stCondLst>
                                    <p:cond delay="0"/>
                                  </p:stCondLst>
                                  <p:childTnLst>
                                    <p:set>
                                      <p:cBhvr>
                                        <p:cTn id="191" dur="1" fill="hold">
                                          <p:stCondLst>
                                            <p:cond delay="0"/>
                                          </p:stCondLst>
                                        </p:cTn>
                                        <p:tgtEl>
                                          <p:spTgt spid="173"/>
                                        </p:tgtEl>
                                        <p:attrNameLst>
                                          <p:attrName>style.visibility</p:attrName>
                                        </p:attrNameLst>
                                      </p:cBhvr>
                                      <p:to>
                                        <p:strVal val="visible"/>
                                      </p:to>
                                    </p:set>
                                    <p:animEffect transition="in" filter="fade">
                                      <p:cBhvr>
                                        <p:cTn id="192" dur="500"/>
                                        <p:tgtEl>
                                          <p:spTgt spid="173"/>
                                        </p:tgtEl>
                                      </p:cBhvr>
                                    </p:animEffect>
                                  </p:childTnLst>
                                </p:cTn>
                              </p:par>
                              <p:par>
                                <p:cTn id="193" presetID="42" presetClass="path" presetSubtype="0" decel="100000" fill="hold" grpId="1" nodeType="withEffect">
                                  <p:stCondLst>
                                    <p:cond delay="0"/>
                                  </p:stCondLst>
                                  <p:childTnLst>
                                    <p:animMotion origin="layout" path="M 6.25E-7 4.81481E-6 L 6.25E-7 0.03541 " pathEditMode="relative" rAng="0" ptsTypes="AA">
                                      <p:cBhvr>
                                        <p:cTn id="194" dur="700" spd="-100000" fill="hold"/>
                                        <p:tgtEl>
                                          <p:spTgt spid="173"/>
                                        </p:tgtEl>
                                        <p:attrNameLst>
                                          <p:attrName>ppt_x</p:attrName>
                                          <p:attrName>ppt_y</p:attrName>
                                        </p:attrNameLst>
                                      </p:cBhvr>
                                      <p:rCtr x="0" y="1759"/>
                                    </p:animMotion>
                                  </p:childTnLst>
                                </p:cTn>
                              </p:par>
                              <p:par>
                                <p:cTn id="195" presetID="10" presetClass="entr" presetSubtype="0" fill="hold" nodeType="withEffect">
                                  <p:stCondLst>
                                    <p:cond delay="0"/>
                                  </p:stCondLst>
                                  <p:childTnLst>
                                    <p:set>
                                      <p:cBhvr>
                                        <p:cTn id="196" dur="1" fill="hold">
                                          <p:stCondLst>
                                            <p:cond delay="0"/>
                                          </p:stCondLst>
                                        </p:cTn>
                                        <p:tgtEl>
                                          <p:spTgt spid="174"/>
                                        </p:tgtEl>
                                        <p:attrNameLst>
                                          <p:attrName>style.visibility</p:attrName>
                                        </p:attrNameLst>
                                      </p:cBhvr>
                                      <p:to>
                                        <p:strVal val="visible"/>
                                      </p:to>
                                    </p:set>
                                    <p:animEffect transition="in" filter="fade">
                                      <p:cBhvr>
                                        <p:cTn id="197" dur="500"/>
                                        <p:tgtEl>
                                          <p:spTgt spid="174"/>
                                        </p:tgtEl>
                                      </p:cBhvr>
                                    </p:animEffect>
                                  </p:childTnLst>
                                </p:cTn>
                              </p:par>
                              <p:par>
                                <p:cTn id="198" presetID="42" presetClass="path" presetSubtype="0" decel="100000" fill="hold" nodeType="withEffect">
                                  <p:stCondLst>
                                    <p:cond delay="0"/>
                                  </p:stCondLst>
                                  <p:childTnLst>
                                    <p:animMotion origin="layout" path="M 6.25E-7 4.81481E-6 L 6.25E-7 0.03541 " pathEditMode="relative" rAng="0" ptsTypes="AA">
                                      <p:cBhvr>
                                        <p:cTn id="199" dur="700" spd="-100000" fill="hold"/>
                                        <p:tgtEl>
                                          <p:spTgt spid="174"/>
                                        </p:tgtEl>
                                        <p:attrNameLst>
                                          <p:attrName>ppt_x</p:attrName>
                                          <p:attrName>ppt_y</p:attrName>
                                        </p:attrNameLst>
                                      </p:cBhvr>
                                      <p:rCtr x="0" y="1759"/>
                                    </p:animMotion>
                                  </p:childTnLst>
                                </p:cTn>
                              </p:par>
                              <p:par>
                                <p:cTn id="200" presetID="10" presetClass="entr" presetSubtype="0" fill="hold" nodeType="withEffect">
                                  <p:stCondLst>
                                    <p:cond delay="0"/>
                                  </p:stCondLst>
                                  <p:childTnLst>
                                    <p:set>
                                      <p:cBhvr>
                                        <p:cTn id="201" dur="1" fill="hold">
                                          <p:stCondLst>
                                            <p:cond delay="0"/>
                                          </p:stCondLst>
                                        </p:cTn>
                                        <p:tgtEl>
                                          <p:spTgt spid="176"/>
                                        </p:tgtEl>
                                        <p:attrNameLst>
                                          <p:attrName>style.visibility</p:attrName>
                                        </p:attrNameLst>
                                      </p:cBhvr>
                                      <p:to>
                                        <p:strVal val="visible"/>
                                      </p:to>
                                    </p:set>
                                    <p:animEffect transition="in" filter="fade">
                                      <p:cBhvr>
                                        <p:cTn id="202" dur="500"/>
                                        <p:tgtEl>
                                          <p:spTgt spid="176"/>
                                        </p:tgtEl>
                                      </p:cBhvr>
                                    </p:animEffect>
                                  </p:childTnLst>
                                </p:cTn>
                              </p:par>
                              <p:par>
                                <p:cTn id="203" presetID="42" presetClass="path" presetSubtype="0" decel="100000" fill="hold" nodeType="withEffect">
                                  <p:stCondLst>
                                    <p:cond delay="0"/>
                                  </p:stCondLst>
                                  <p:childTnLst>
                                    <p:animMotion origin="layout" path="M 6.25E-7 4.81481E-6 L 6.25E-7 0.03541 " pathEditMode="relative" rAng="0" ptsTypes="AA">
                                      <p:cBhvr>
                                        <p:cTn id="204" dur="700" spd="-100000" fill="hold"/>
                                        <p:tgtEl>
                                          <p:spTgt spid="176"/>
                                        </p:tgtEl>
                                        <p:attrNameLst>
                                          <p:attrName>ppt_x</p:attrName>
                                          <p:attrName>ppt_y</p:attrName>
                                        </p:attrNameLst>
                                      </p:cBhvr>
                                      <p:rCtr x="0" y="1759"/>
                                    </p:animMotion>
                                  </p:childTnLst>
                                </p:cTn>
                              </p:par>
                              <p:par>
                                <p:cTn id="205" presetID="10" presetClass="entr" presetSubtype="0" fill="hold" nodeType="withEffect">
                                  <p:stCondLst>
                                    <p:cond delay="0"/>
                                  </p:stCondLst>
                                  <p:childTnLst>
                                    <p:set>
                                      <p:cBhvr>
                                        <p:cTn id="206" dur="1" fill="hold">
                                          <p:stCondLst>
                                            <p:cond delay="0"/>
                                          </p:stCondLst>
                                        </p:cTn>
                                        <p:tgtEl>
                                          <p:spTgt spid="175"/>
                                        </p:tgtEl>
                                        <p:attrNameLst>
                                          <p:attrName>style.visibility</p:attrName>
                                        </p:attrNameLst>
                                      </p:cBhvr>
                                      <p:to>
                                        <p:strVal val="visible"/>
                                      </p:to>
                                    </p:set>
                                    <p:animEffect transition="in" filter="fade">
                                      <p:cBhvr>
                                        <p:cTn id="207" dur="500"/>
                                        <p:tgtEl>
                                          <p:spTgt spid="175"/>
                                        </p:tgtEl>
                                      </p:cBhvr>
                                    </p:animEffect>
                                  </p:childTnLst>
                                </p:cTn>
                              </p:par>
                              <p:par>
                                <p:cTn id="208" presetID="42" presetClass="path" presetSubtype="0" decel="100000" fill="hold" nodeType="withEffect">
                                  <p:stCondLst>
                                    <p:cond delay="0"/>
                                  </p:stCondLst>
                                  <p:childTnLst>
                                    <p:animMotion origin="layout" path="M 6.25E-7 4.81481E-6 L 6.25E-7 0.03541 " pathEditMode="relative" rAng="0" ptsTypes="AA">
                                      <p:cBhvr>
                                        <p:cTn id="209" dur="700" spd="-100000" fill="hold"/>
                                        <p:tgtEl>
                                          <p:spTgt spid="175"/>
                                        </p:tgtEl>
                                        <p:attrNameLst>
                                          <p:attrName>ppt_x</p:attrName>
                                          <p:attrName>ppt_y</p:attrName>
                                        </p:attrNameLst>
                                      </p:cBhvr>
                                      <p:rCtr x="0" y="1759"/>
                                    </p:animMotion>
                                  </p:childTnLst>
                                </p:cTn>
                              </p:par>
                            </p:childTnLst>
                          </p:cTn>
                        </p:par>
                      </p:childTnLst>
                    </p:cTn>
                  </p:par>
                  <p:par>
                    <p:cTn id="210" fill="hold">
                      <p:stCondLst>
                        <p:cond delay="indefinite"/>
                      </p:stCondLst>
                      <p:childTnLst>
                        <p:par>
                          <p:cTn id="211" fill="hold">
                            <p:stCondLst>
                              <p:cond delay="0"/>
                            </p:stCondLst>
                            <p:childTnLst>
                              <p:par>
                                <p:cTn id="212" presetID="10" presetClass="entr" presetSubtype="0" fill="hold" grpId="0" nodeType="clickEffect">
                                  <p:stCondLst>
                                    <p:cond delay="0"/>
                                  </p:stCondLst>
                                  <p:childTnLst>
                                    <p:set>
                                      <p:cBhvr>
                                        <p:cTn id="213" dur="1" fill="hold">
                                          <p:stCondLst>
                                            <p:cond delay="0"/>
                                          </p:stCondLst>
                                        </p:cTn>
                                        <p:tgtEl>
                                          <p:spTgt spid="187">
                                            <p:txEl>
                                              <p:pRg st="2" end="2"/>
                                            </p:txEl>
                                          </p:spTgt>
                                        </p:tgtEl>
                                        <p:attrNameLst>
                                          <p:attrName>style.visibility</p:attrName>
                                        </p:attrNameLst>
                                      </p:cBhvr>
                                      <p:to>
                                        <p:strVal val="visible"/>
                                      </p:to>
                                    </p:set>
                                    <p:animEffect transition="in" filter="fade">
                                      <p:cBhvr>
                                        <p:cTn id="214" dur="500"/>
                                        <p:tgtEl>
                                          <p:spTgt spid="187">
                                            <p:txEl>
                                              <p:pRg st="2" end="2"/>
                                            </p:txEl>
                                          </p:spTgt>
                                        </p:tgtEl>
                                      </p:cBhvr>
                                    </p:animEffect>
                                  </p:childTnLst>
                                </p:cTn>
                              </p:par>
                              <p:par>
                                <p:cTn id="215" presetID="42" presetClass="path" presetSubtype="0" decel="100000" fill="hold" grpId="1" nodeType="withEffect">
                                  <p:stCondLst>
                                    <p:cond delay="0"/>
                                  </p:stCondLst>
                                  <p:childTnLst>
                                    <p:animMotion origin="layout" path="M -8.33333E-7 2.22222E-6 L -8.33333E-7 0.03541 " pathEditMode="relative" rAng="0" ptsTypes="AA">
                                      <p:cBhvr>
                                        <p:cTn id="216" dur="700" spd="-100000" fill="hold"/>
                                        <p:tgtEl>
                                          <p:spTgt spid="187">
                                            <p:txEl>
                                              <p:pRg st="2" end="2"/>
                                            </p:txEl>
                                          </p:spTgt>
                                        </p:tgtEl>
                                        <p:attrNameLst>
                                          <p:attrName>ppt_x</p:attrName>
                                          <p:attrName>ppt_y</p:attrName>
                                        </p:attrNameLst>
                                      </p:cBhvr>
                                      <p:rCtr x="0" y="1759"/>
                                    </p:animMotion>
                                  </p:childTnLst>
                                </p:cTn>
                              </p:par>
                            </p:childTnLst>
                          </p:cTn>
                        </p:par>
                      </p:childTnLst>
                    </p:cTn>
                  </p:par>
                  <p:par>
                    <p:cTn id="217" fill="hold">
                      <p:stCondLst>
                        <p:cond delay="indefinite"/>
                      </p:stCondLst>
                      <p:childTnLst>
                        <p:par>
                          <p:cTn id="218" fill="hold">
                            <p:stCondLst>
                              <p:cond delay="0"/>
                            </p:stCondLst>
                            <p:childTnLst>
                              <p:par>
                                <p:cTn id="219" presetID="10" presetClass="entr" presetSubtype="0" fill="hold" grpId="0" nodeType="clickEffect">
                                  <p:stCondLst>
                                    <p:cond delay="0"/>
                                  </p:stCondLst>
                                  <p:childTnLst>
                                    <p:set>
                                      <p:cBhvr>
                                        <p:cTn id="220" dur="1" fill="hold">
                                          <p:stCondLst>
                                            <p:cond delay="0"/>
                                          </p:stCondLst>
                                        </p:cTn>
                                        <p:tgtEl>
                                          <p:spTgt spid="9">
                                            <p:txEl>
                                              <p:pRg st="0" end="0"/>
                                            </p:txEl>
                                          </p:spTgt>
                                        </p:tgtEl>
                                        <p:attrNameLst>
                                          <p:attrName>style.visibility</p:attrName>
                                        </p:attrNameLst>
                                      </p:cBhvr>
                                      <p:to>
                                        <p:strVal val="visible"/>
                                      </p:to>
                                    </p:set>
                                    <p:animEffect transition="in" filter="fade">
                                      <p:cBhvr>
                                        <p:cTn id="221" dur="500"/>
                                        <p:tgtEl>
                                          <p:spTgt spid="9">
                                            <p:txEl>
                                              <p:pRg st="0" end="0"/>
                                            </p:txEl>
                                          </p:spTgt>
                                        </p:tgtEl>
                                      </p:cBhvr>
                                    </p:animEffect>
                                  </p:childTnLst>
                                </p:cTn>
                              </p:par>
                              <p:par>
                                <p:cTn id="222" presetID="42" presetClass="path" presetSubtype="0" decel="100000" fill="hold" grpId="1" nodeType="withEffect">
                                  <p:stCondLst>
                                    <p:cond delay="0"/>
                                  </p:stCondLst>
                                  <p:childTnLst>
                                    <p:animMotion origin="layout" path="M -4.16667E-6 -2.59259E-6 L -4.16667E-6 0.03542 " pathEditMode="relative" rAng="0" ptsTypes="AA">
                                      <p:cBhvr>
                                        <p:cTn id="223" dur="700" spd="-100000" fill="hold"/>
                                        <p:tgtEl>
                                          <p:spTgt spid="9">
                                            <p:txEl>
                                              <p:pRg st="0" end="0"/>
                                            </p:txEl>
                                          </p:spTgt>
                                        </p:tgtEl>
                                        <p:attrNameLst>
                                          <p:attrName>ppt_x</p:attrName>
                                          <p:attrName>ppt_y</p:attrName>
                                        </p:attrNameLst>
                                      </p:cBhvr>
                                      <p:rCtr x="0" y="1759"/>
                                    </p:animMotion>
                                  </p:childTnLst>
                                </p:cTn>
                              </p:par>
                            </p:childTnLst>
                          </p:cTn>
                        </p:par>
                      </p:childTnLst>
                    </p:cTn>
                  </p:par>
                  <p:par>
                    <p:cTn id="224" fill="hold">
                      <p:stCondLst>
                        <p:cond delay="indefinite"/>
                      </p:stCondLst>
                      <p:childTnLst>
                        <p:par>
                          <p:cTn id="225" fill="hold">
                            <p:stCondLst>
                              <p:cond delay="0"/>
                            </p:stCondLst>
                            <p:childTnLst>
                              <p:par>
                                <p:cTn id="226" presetID="10" presetClass="entr" presetSubtype="0" fill="hold" grpId="0" nodeType="clickEffect">
                                  <p:stCondLst>
                                    <p:cond delay="0"/>
                                  </p:stCondLst>
                                  <p:childTnLst>
                                    <p:set>
                                      <p:cBhvr>
                                        <p:cTn id="227" dur="1" fill="hold">
                                          <p:stCondLst>
                                            <p:cond delay="0"/>
                                          </p:stCondLst>
                                        </p:cTn>
                                        <p:tgtEl>
                                          <p:spTgt spid="10">
                                            <p:txEl>
                                              <p:pRg st="0" end="0"/>
                                            </p:txEl>
                                          </p:spTgt>
                                        </p:tgtEl>
                                        <p:attrNameLst>
                                          <p:attrName>style.visibility</p:attrName>
                                        </p:attrNameLst>
                                      </p:cBhvr>
                                      <p:to>
                                        <p:strVal val="visible"/>
                                      </p:to>
                                    </p:set>
                                    <p:animEffect transition="in" filter="fade">
                                      <p:cBhvr>
                                        <p:cTn id="228" dur="500"/>
                                        <p:tgtEl>
                                          <p:spTgt spid="10">
                                            <p:txEl>
                                              <p:pRg st="0" end="0"/>
                                            </p:txEl>
                                          </p:spTgt>
                                        </p:tgtEl>
                                      </p:cBhvr>
                                    </p:animEffect>
                                  </p:childTnLst>
                                </p:cTn>
                              </p:par>
                              <p:par>
                                <p:cTn id="229" presetID="42" presetClass="path" presetSubtype="0" decel="100000" fill="hold" grpId="1" nodeType="withEffect">
                                  <p:stCondLst>
                                    <p:cond delay="0"/>
                                  </p:stCondLst>
                                  <p:childTnLst>
                                    <p:animMotion origin="layout" path="M -3.95833E-6 -1.11111E-6 L -3.95833E-6 0.03542 " pathEditMode="relative" rAng="0" ptsTypes="AA">
                                      <p:cBhvr>
                                        <p:cTn id="230" dur="700" spd="-100000" fill="hold"/>
                                        <p:tgtEl>
                                          <p:spTgt spid="10">
                                            <p:txEl>
                                              <p:pRg st="0" end="0"/>
                                            </p:txEl>
                                          </p:spTgt>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7" grpId="0" uiExpand="1" build="p"/>
      <p:bldP spid="187" grpId="1" uiExpand="1" build="p"/>
      <p:bldP spid="9" grpId="0" uiExpand="1" build="p"/>
      <p:bldP spid="9" grpId="1" uiExpand="1" build="p"/>
      <p:bldP spid="10" grpId="0" uiExpand="1" build="p"/>
      <p:bldP spid="10" grpId="1" uiExpand="1" build="p"/>
      <p:bldP spid="8" grpId="0" animBg="1"/>
      <p:bldP spid="8" grpId="1" animBg="1"/>
      <p:bldP spid="168" grpId="0" animBg="1"/>
      <p:bldP spid="168" grpId="1" animBg="1"/>
      <p:bldP spid="169" grpId="0" animBg="1"/>
      <p:bldP spid="169" grpId="1" animBg="1"/>
      <p:bldP spid="170" grpId="0"/>
      <p:bldP spid="170" grpId="1"/>
      <p:bldP spid="173" grpId="0" animBg="1"/>
      <p:bldP spid="173" grpId="1" animBg="1"/>
      <p:bldP spid="102" grpId="0" uiExpand="1" animBg="1"/>
      <p:bldP spid="102" grpId="1" uiExpand="1" animBg="1"/>
      <p:bldP spid="104" grpId="0" uiExpand="1" animBg="1"/>
      <p:bldP spid="104" grpId="1" uiExpand="1" animBg="1"/>
      <p:bldP spid="103" grpId="0" uiExpand="1" animBg="1"/>
      <p:bldP spid="103" grpId="1" uiExpand="1" animBg="1"/>
      <p:bldP spid="105" grpId="0" uiExpand="1" animBg="1"/>
      <p:bldP spid="105" grpId="1" uiExpand="1" animBg="1"/>
      <p:bldP spid="106" grpId="0" uiExpand="1" animBg="1"/>
      <p:bldP spid="106" grpId="1" uiExpand="1" animBg="1"/>
      <p:bldP spid="107" grpId="0" uiExpand="1" animBg="1"/>
      <p:bldP spid="107" grpId="1" uiExpand="1" animBg="1"/>
      <p:bldP spid="101" grpId="0" uiExpand="1" animBg="1"/>
      <p:bldP spid="101" grpId="1" uiExpand="1" animBg="1"/>
      <p:bldP spid="123" grpId="0" uiExpand="1" animBg="1"/>
      <p:bldP spid="123" grpId="1" uiExpand="1" animBg="1"/>
      <p:bldP spid="125" grpId="0" uiExpand="1" animBg="1"/>
      <p:bldP spid="125" grpId="1" uiExpand="1" animBg="1"/>
      <p:bldP spid="127" grpId="0" uiExpand="1" animBg="1"/>
      <p:bldP spid="127" grpId="1" uiExpand="1" animBg="1"/>
      <p:bldP spid="122" grpId="0" uiExpand="1" animBg="1"/>
      <p:bldP spid="122" grpId="1" uiExpand="1" animBg="1"/>
      <p:bldP spid="152" grpId="0" uiExpand="1" animBg="1"/>
      <p:bldP spid="152" grpId="1" uiExpand="1" animBg="1"/>
      <p:bldP spid="154" grpId="0" uiExpand="1" animBg="1"/>
      <p:bldP spid="154" grpId="1" uiExpand="1" animBg="1"/>
      <p:bldP spid="151" grpId="0" uiExpand="1" animBg="1"/>
      <p:bldP spid="151" grpId="1" uiExpand="1" animBg="1"/>
      <p:bldP spid="153" grpId="0" uiExpand="1" animBg="1"/>
      <p:bldP spid="153" grpId="1" uiExpand="1" animBg="1"/>
      <p:bldP spid="155" grpId="0" uiExpand="1" animBg="1"/>
      <p:bldP spid="155" grpId="1" uiExpand="1" animBg="1"/>
      <p:bldP spid="162" grpId="0" uiExpand="1" animBg="1"/>
      <p:bldP spid="162" grpId="1" uiExpand="1" animBg="1"/>
      <p:bldP spid="163" grpId="0" uiExpand="1" animBg="1"/>
      <p:bldP spid="163" grpId="1" uiExpan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B6DD5-2195-923E-F4AE-B4DEE8AEBE30}"/>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5ABF9998-FA27-55CF-3AD1-755A3D799B49}"/>
              </a:ext>
            </a:extLst>
          </p:cNvPr>
          <p:cNvSpPr>
            <a:spLocks noGrp="1"/>
          </p:cNvSpPr>
          <p:nvPr>
            <p:ph type="title"/>
          </p:nvPr>
        </p:nvSpPr>
        <p:spPr>
          <a:xfrm>
            <a:off x="810000" y="447188"/>
            <a:ext cx="10571998" cy="1323439"/>
          </a:xfrm>
          <a:noFill/>
          <a:ln/>
          <a:extLst>
            <a:ext uri="{909E8E84-426E-40DD-AFC4-6F175D3DCCD1}">
              <a14:hiddenFill xmlns:a14="http://schemas.microsoft.com/office/drawing/2010/main">
                <a:solidFill>
                  <a:srgbClr val="FFFFFF"/>
                </a:solidFill>
              </a14:hiddenFill>
            </a:ext>
          </a:extLst>
        </p:spPr>
        <p:txBody>
          <a:bodyPr wrap="square" anchor="t" anchorCtr="0">
            <a:spAutoFit/>
          </a:bodyPr>
          <a:lstStyle/>
          <a:p>
            <a:pPr algn="ctr"/>
            <a:r>
              <a:rPr lang="en-US" dirty="0">
                <a:solidFill>
                  <a:schemeClr val="bg1"/>
                </a:solidFill>
              </a:rPr>
              <a:t>Agents' orchestration and communication styles</a:t>
            </a:r>
          </a:p>
        </p:txBody>
      </p:sp>
      <p:cxnSp>
        <p:nvCxnSpPr>
          <p:cNvPr id="44" name="Connettore diritto 13">
            <a:extLst>
              <a:ext uri="{FF2B5EF4-FFF2-40B4-BE49-F238E27FC236}">
                <a16:creationId xmlns:a16="http://schemas.microsoft.com/office/drawing/2014/main" id="{BE9379DD-39D2-7F68-5DB1-E271CBCC5FC4}"/>
              </a:ext>
              <a:ext uri="{C183D7F6-B498-43B3-948B-1728B52AA6E4}">
                <adec:decorative xmlns:adec="http://schemas.microsoft.com/office/drawing/2017/decorative" val="1"/>
              </a:ext>
            </a:extLst>
          </p:cNvPr>
          <p:cNvCxnSpPr>
            <a:cxnSpLocks/>
          </p:cNvCxnSpPr>
          <p:nvPr/>
        </p:nvCxnSpPr>
        <p:spPr>
          <a:xfrm flipH="1">
            <a:off x="808299" y="4359381"/>
            <a:ext cx="10578005" cy="0"/>
          </a:xfrm>
          <a:prstGeom prst="line">
            <a:avLst/>
          </a:prstGeom>
          <a:ln w="12700" cap="rnd">
            <a:solidFill>
              <a:srgbClr val="3A4953"/>
            </a:solidFill>
            <a:headEnd type="none" w="lg" len="sm"/>
            <a:tailEnd type="none" w="lg" len="sm"/>
          </a:ln>
          <a:effectLst/>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cxnSp>
        <p:nvCxnSpPr>
          <p:cNvPr id="46" name="Connettore diritto 15">
            <a:extLst>
              <a:ext uri="{FF2B5EF4-FFF2-40B4-BE49-F238E27FC236}">
                <a16:creationId xmlns:a16="http://schemas.microsoft.com/office/drawing/2014/main" id="{63425453-47D9-0C3F-4481-1960EDF31B64}"/>
              </a:ext>
              <a:ext uri="{C183D7F6-B498-43B3-948B-1728B52AA6E4}">
                <adec:decorative xmlns:adec="http://schemas.microsoft.com/office/drawing/2017/decorative" val="1"/>
              </a:ext>
            </a:extLst>
          </p:cNvPr>
          <p:cNvCxnSpPr>
            <a:cxnSpLocks/>
          </p:cNvCxnSpPr>
          <p:nvPr/>
        </p:nvCxnSpPr>
        <p:spPr>
          <a:xfrm flipV="1">
            <a:off x="4210701" y="6533359"/>
            <a:ext cx="0" cy="219241"/>
          </a:xfrm>
          <a:prstGeom prst="line">
            <a:avLst/>
          </a:prstGeom>
          <a:ln w="12700" cap="rnd">
            <a:solidFill>
              <a:srgbClr val="3A4953"/>
            </a:solidFill>
            <a:headEnd type="none" w="lg" len="sm"/>
            <a:tailEnd type="none" w="lg" len="sm"/>
          </a:ln>
          <a:effectLst/>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cxnSp>
        <p:nvCxnSpPr>
          <p:cNvPr id="48" name="Connettore diritto 19">
            <a:extLst>
              <a:ext uri="{FF2B5EF4-FFF2-40B4-BE49-F238E27FC236}">
                <a16:creationId xmlns:a16="http://schemas.microsoft.com/office/drawing/2014/main" id="{1D4BF906-064A-EE5D-4E93-E9E0EE1CAACA}"/>
              </a:ext>
              <a:ext uri="{C183D7F6-B498-43B3-948B-1728B52AA6E4}">
                <adec:decorative xmlns:adec="http://schemas.microsoft.com/office/drawing/2017/decorative" val="1"/>
              </a:ext>
            </a:extLst>
          </p:cNvPr>
          <p:cNvCxnSpPr>
            <a:cxnSpLocks/>
          </p:cNvCxnSpPr>
          <p:nvPr/>
        </p:nvCxnSpPr>
        <p:spPr>
          <a:xfrm flipV="1">
            <a:off x="7981298" y="6533359"/>
            <a:ext cx="0" cy="219241"/>
          </a:xfrm>
          <a:prstGeom prst="line">
            <a:avLst/>
          </a:prstGeom>
          <a:ln w="12700" cap="rnd">
            <a:solidFill>
              <a:srgbClr val="3A4953"/>
            </a:solidFill>
            <a:headEnd type="none" w="lg" len="sm"/>
            <a:tailEnd type="none" w="lg" len="sm"/>
          </a:ln>
          <a:effectLst/>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49" name="TextBox 13">
            <a:extLst>
              <a:ext uri="{FF2B5EF4-FFF2-40B4-BE49-F238E27FC236}">
                <a16:creationId xmlns:a16="http://schemas.microsoft.com/office/drawing/2014/main" id="{398C2A72-CC2D-2336-1A3B-52764C46369A}"/>
              </a:ext>
            </a:extLst>
          </p:cNvPr>
          <p:cNvSpPr txBox="1">
            <a:spLocks/>
          </p:cNvSpPr>
          <p:nvPr/>
        </p:nvSpPr>
        <p:spPr>
          <a:xfrm>
            <a:off x="4357337" y="2020290"/>
            <a:ext cx="3477325" cy="276999"/>
          </a:xfrm>
          <a:prstGeom prst="rect">
            <a:avLst/>
          </a:prstGeom>
        </p:spPr>
        <p:txBody>
          <a:bodyPr vert="horz" wrap="square" lIns="0" tIns="0" rIns="0" bIns="0" rtlCol="0">
            <a:spAutoFit/>
          </a:bodyPr>
          <a:lstStyle>
            <a:defPPr>
              <a:defRPr lang="en-US"/>
            </a:defPPr>
            <a:lvl1pPr marR="0" indent="0" defTabSz="932742" fontAlgn="auto">
              <a:lnSpc>
                <a:spcPct val="100000"/>
              </a:lnSpc>
              <a:spcBef>
                <a:spcPts val="600"/>
              </a:spcBef>
              <a:spcAft>
                <a:spcPts val="600"/>
              </a:spcAft>
              <a:buClrTx/>
              <a:buSzPct val="90000"/>
              <a:buFont typeface="Wingdings" panose="05000000000000000000" pitchFamily="2" charset="2"/>
              <a:buNone/>
              <a:tabLst/>
              <a:defRPr sz="2000" spc="0" baseline="0">
                <a:latin typeface="+mj-lt"/>
                <a:cs typeface="Segoe UI" panose="020B0502040204020203" pitchFamily="34" charset="0"/>
              </a:defRPr>
            </a:lvl1pPr>
            <a:lvl2pPr marL="266700" marR="0" lvl="1" indent="-266700" defTabSz="932742" fontAlgn="auto">
              <a:lnSpc>
                <a:spcPct val="100000"/>
              </a:lnSpc>
              <a:spcBef>
                <a:spcPts val="600"/>
              </a:spcBef>
              <a:spcAft>
                <a:spcPts val="600"/>
              </a:spcAft>
              <a:buClrTx/>
              <a:buSzPct val="90000"/>
              <a:buFont typeface="Arial" panose="020B0604020202020204" pitchFamily="34" charset="0"/>
              <a:buChar char="•"/>
              <a:tabLst/>
              <a:defRPr sz="1800" spc="0" baseline="0"/>
            </a:lvl2pPr>
            <a:lvl3pPr marL="657225" marR="0"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Segoe UI" panose="020B0502040204020203" pitchFamily="34" charset="0"/>
              </a:rPr>
              <a:t>Network</a:t>
            </a:r>
          </a:p>
        </p:txBody>
      </p:sp>
      <p:grpSp>
        <p:nvGrpSpPr>
          <p:cNvPr id="8" name="Group 7" descr="Visual of interconnected shapes representing a network">
            <a:extLst>
              <a:ext uri="{FF2B5EF4-FFF2-40B4-BE49-F238E27FC236}">
                <a16:creationId xmlns:a16="http://schemas.microsoft.com/office/drawing/2014/main" id="{864C270A-E927-0113-DAB1-EF95000FCB94}"/>
              </a:ext>
            </a:extLst>
          </p:cNvPr>
          <p:cNvGrpSpPr/>
          <p:nvPr/>
        </p:nvGrpSpPr>
        <p:grpSpPr>
          <a:xfrm>
            <a:off x="4754542" y="2480514"/>
            <a:ext cx="2682914" cy="1579306"/>
            <a:chOff x="4756065" y="1923923"/>
            <a:chExt cx="2682914" cy="1657398"/>
          </a:xfrm>
        </p:grpSpPr>
        <p:cxnSp>
          <p:nvCxnSpPr>
            <p:cNvPr id="52" name="Connettore 2 37">
              <a:extLst>
                <a:ext uri="{FF2B5EF4-FFF2-40B4-BE49-F238E27FC236}">
                  <a16:creationId xmlns:a16="http://schemas.microsoft.com/office/drawing/2014/main" id="{08FB2EA8-2A13-74D5-19C9-776F18EB725A}"/>
                </a:ext>
                <a:ext uri="{C183D7F6-B498-43B3-948B-1728B52AA6E4}">
                  <adec:decorative xmlns:adec="http://schemas.microsoft.com/office/drawing/2017/decorative" val="1"/>
                </a:ext>
              </a:extLst>
            </p:cNvPr>
            <p:cNvCxnSpPr>
              <a:cxnSpLocks/>
            </p:cNvCxnSpPr>
            <p:nvPr/>
          </p:nvCxnSpPr>
          <p:spPr>
            <a:xfrm>
              <a:off x="6490115" y="2263056"/>
              <a:ext cx="259770" cy="323781"/>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54" name="Rectangle: Rounded Corners 8">
              <a:extLst>
                <a:ext uri="{FF2B5EF4-FFF2-40B4-BE49-F238E27FC236}">
                  <a16:creationId xmlns:a16="http://schemas.microsoft.com/office/drawing/2014/main" id="{41971289-40B8-BA1F-A985-0CE5338F4FEE}"/>
                </a:ext>
                <a:ext uri="{C183D7F6-B498-43B3-948B-1728B52AA6E4}">
                  <adec:decorative xmlns:adec="http://schemas.microsoft.com/office/drawing/2017/decorative" val="1"/>
                </a:ext>
              </a:extLst>
            </p:cNvPr>
            <p:cNvSpPr/>
            <p:nvPr/>
          </p:nvSpPr>
          <p:spPr bwMode="auto">
            <a:xfrm>
              <a:off x="4756065" y="2580460"/>
              <a:ext cx="689094" cy="34432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57" name="Rectangle: Rounded Corners 8">
              <a:extLst>
                <a:ext uri="{FF2B5EF4-FFF2-40B4-BE49-F238E27FC236}">
                  <a16:creationId xmlns:a16="http://schemas.microsoft.com/office/drawing/2014/main" id="{41CC146B-947F-CC2C-2D78-469AB2665CB9}"/>
                </a:ext>
                <a:ext uri="{C183D7F6-B498-43B3-948B-1728B52AA6E4}">
                  <adec:decorative xmlns:adec="http://schemas.microsoft.com/office/drawing/2017/decorative" val="1"/>
                </a:ext>
              </a:extLst>
            </p:cNvPr>
            <p:cNvSpPr/>
            <p:nvPr/>
          </p:nvSpPr>
          <p:spPr bwMode="auto">
            <a:xfrm>
              <a:off x="6749885" y="2580460"/>
              <a:ext cx="689094" cy="34432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58" name="Rectangle: Rounded Corners 8">
              <a:extLst>
                <a:ext uri="{FF2B5EF4-FFF2-40B4-BE49-F238E27FC236}">
                  <a16:creationId xmlns:a16="http://schemas.microsoft.com/office/drawing/2014/main" id="{E031EECF-F902-BE17-FFC1-9CB2F81B4E63}"/>
                </a:ext>
                <a:ext uri="{C183D7F6-B498-43B3-948B-1728B52AA6E4}">
                  <adec:decorative xmlns:adec="http://schemas.microsoft.com/office/drawing/2017/decorative" val="1"/>
                </a:ext>
              </a:extLst>
            </p:cNvPr>
            <p:cNvSpPr/>
            <p:nvPr/>
          </p:nvSpPr>
          <p:spPr bwMode="auto">
            <a:xfrm>
              <a:off x="5752975" y="1923923"/>
              <a:ext cx="689094" cy="34432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59" name="Rectangle: Rounded Corners 8">
              <a:extLst>
                <a:ext uri="{FF2B5EF4-FFF2-40B4-BE49-F238E27FC236}">
                  <a16:creationId xmlns:a16="http://schemas.microsoft.com/office/drawing/2014/main" id="{2E4C45E3-BDEA-A3FB-2FC8-74024E7DBEDA}"/>
                </a:ext>
                <a:ext uri="{C183D7F6-B498-43B3-948B-1728B52AA6E4}">
                  <adec:decorative xmlns:adec="http://schemas.microsoft.com/office/drawing/2017/decorative" val="1"/>
                </a:ext>
              </a:extLst>
            </p:cNvPr>
            <p:cNvSpPr/>
            <p:nvPr/>
          </p:nvSpPr>
          <p:spPr bwMode="auto">
            <a:xfrm>
              <a:off x="5752975" y="3236997"/>
              <a:ext cx="689094" cy="34432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60" name="Connettore 2 34">
              <a:extLst>
                <a:ext uri="{FF2B5EF4-FFF2-40B4-BE49-F238E27FC236}">
                  <a16:creationId xmlns:a16="http://schemas.microsoft.com/office/drawing/2014/main" id="{22898BC7-25C5-4C2C-8C9A-96E7C6369AEF}"/>
                </a:ext>
                <a:ext uri="{C183D7F6-B498-43B3-948B-1728B52AA6E4}">
                  <adec:decorative xmlns:adec="http://schemas.microsoft.com/office/drawing/2017/decorative" val="1"/>
                </a:ext>
              </a:extLst>
            </p:cNvPr>
            <p:cNvCxnSpPr>
              <a:cxnSpLocks/>
            </p:cNvCxnSpPr>
            <p:nvPr/>
          </p:nvCxnSpPr>
          <p:spPr>
            <a:xfrm flipV="1">
              <a:off x="5445157" y="2263056"/>
              <a:ext cx="335323" cy="323781"/>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61" name="Connettore 2 40">
              <a:extLst>
                <a:ext uri="{FF2B5EF4-FFF2-40B4-BE49-F238E27FC236}">
                  <a16:creationId xmlns:a16="http://schemas.microsoft.com/office/drawing/2014/main" id="{5210D0C8-1B60-5B0B-B2ED-43B8B8D02108}"/>
                </a:ext>
                <a:ext uri="{C183D7F6-B498-43B3-948B-1728B52AA6E4}">
                  <adec:decorative xmlns:adec="http://schemas.microsoft.com/office/drawing/2017/decorative" val="1"/>
                </a:ext>
              </a:extLst>
            </p:cNvPr>
            <p:cNvCxnSpPr>
              <a:cxnSpLocks/>
            </p:cNvCxnSpPr>
            <p:nvPr/>
          </p:nvCxnSpPr>
          <p:spPr>
            <a:xfrm>
              <a:off x="5418697" y="2918078"/>
              <a:ext cx="331742" cy="326811"/>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62" name="Connettore 2 42">
              <a:extLst>
                <a:ext uri="{FF2B5EF4-FFF2-40B4-BE49-F238E27FC236}">
                  <a16:creationId xmlns:a16="http://schemas.microsoft.com/office/drawing/2014/main" id="{2B6AB122-49B3-2DB5-4C1A-3AA75474B206}"/>
                </a:ext>
                <a:ext uri="{C183D7F6-B498-43B3-948B-1728B52AA6E4}">
                  <adec:decorative xmlns:adec="http://schemas.microsoft.com/office/drawing/2017/decorative" val="1"/>
                </a:ext>
              </a:extLst>
            </p:cNvPr>
            <p:cNvCxnSpPr>
              <a:cxnSpLocks/>
            </p:cNvCxnSpPr>
            <p:nvPr/>
          </p:nvCxnSpPr>
          <p:spPr>
            <a:xfrm flipV="1">
              <a:off x="6439840" y="2918078"/>
              <a:ext cx="331742" cy="326811"/>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63" name="Connettore 2 44">
              <a:extLst>
                <a:ext uri="{FF2B5EF4-FFF2-40B4-BE49-F238E27FC236}">
                  <a16:creationId xmlns:a16="http://schemas.microsoft.com/office/drawing/2014/main" id="{8CC9505C-A656-5385-CF32-28596C44DB2B}"/>
                </a:ext>
                <a:ext uri="{C183D7F6-B498-43B3-948B-1728B52AA6E4}">
                  <adec:decorative xmlns:adec="http://schemas.microsoft.com/office/drawing/2017/decorative" val="1"/>
                </a:ext>
              </a:extLst>
            </p:cNvPr>
            <p:cNvCxnSpPr>
              <a:cxnSpLocks/>
              <a:stCxn id="54" idx="3"/>
              <a:endCxn id="57" idx="1"/>
            </p:cNvCxnSpPr>
            <p:nvPr/>
          </p:nvCxnSpPr>
          <p:spPr>
            <a:xfrm>
              <a:off x="5445159" y="2752622"/>
              <a:ext cx="1304726" cy="0"/>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64" name="Connettore 2 46">
              <a:extLst>
                <a:ext uri="{FF2B5EF4-FFF2-40B4-BE49-F238E27FC236}">
                  <a16:creationId xmlns:a16="http://schemas.microsoft.com/office/drawing/2014/main" id="{412F22F7-183D-2564-5FB4-82AF8132C020}"/>
                </a:ext>
                <a:ext uri="{C183D7F6-B498-43B3-948B-1728B52AA6E4}">
                  <adec:decorative xmlns:adec="http://schemas.microsoft.com/office/drawing/2017/decorative" val="1"/>
                </a:ext>
              </a:extLst>
            </p:cNvPr>
            <p:cNvCxnSpPr>
              <a:cxnSpLocks/>
              <a:stCxn id="59" idx="0"/>
              <a:endCxn id="58" idx="2"/>
            </p:cNvCxnSpPr>
            <p:nvPr/>
          </p:nvCxnSpPr>
          <p:spPr>
            <a:xfrm flipV="1">
              <a:off x="6097522" y="2268247"/>
              <a:ext cx="0" cy="968750"/>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grpSp>
      <p:sp>
        <p:nvSpPr>
          <p:cNvPr id="65" name="TextBox 13">
            <a:extLst>
              <a:ext uri="{FF2B5EF4-FFF2-40B4-BE49-F238E27FC236}">
                <a16:creationId xmlns:a16="http://schemas.microsoft.com/office/drawing/2014/main" id="{599E32AC-8ACD-04F9-9F7C-A2AC11CF3B40}"/>
              </a:ext>
            </a:extLst>
          </p:cNvPr>
          <p:cNvSpPr txBox="1">
            <a:spLocks/>
          </p:cNvSpPr>
          <p:nvPr/>
        </p:nvSpPr>
        <p:spPr>
          <a:xfrm>
            <a:off x="8127935" y="2011227"/>
            <a:ext cx="3477325" cy="276999"/>
          </a:xfrm>
          <a:prstGeom prst="rect">
            <a:avLst/>
          </a:prstGeom>
        </p:spPr>
        <p:txBody>
          <a:bodyPr vert="horz" wrap="square" lIns="0" tIns="0" rIns="0" bIns="0" rtlCol="0">
            <a:spAutoFit/>
          </a:bodyPr>
          <a:lstStyle>
            <a:defPPr>
              <a:defRPr lang="en-US"/>
            </a:defPPr>
            <a:lvl1pPr marR="0" indent="0" defTabSz="932742" fontAlgn="auto">
              <a:lnSpc>
                <a:spcPct val="100000"/>
              </a:lnSpc>
              <a:spcBef>
                <a:spcPts val="600"/>
              </a:spcBef>
              <a:spcAft>
                <a:spcPts val="600"/>
              </a:spcAft>
              <a:buClrTx/>
              <a:buSzPct val="90000"/>
              <a:buFont typeface="Wingdings" panose="05000000000000000000" pitchFamily="2" charset="2"/>
              <a:buNone/>
              <a:tabLst/>
              <a:defRPr sz="2000" spc="0" baseline="0">
                <a:latin typeface="+mj-lt"/>
                <a:cs typeface="Segoe UI" panose="020B0502040204020203" pitchFamily="34" charset="0"/>
              </a:defRPr>
            </a:lvl1pPr>
            <a:lvl2pPr marL="266700" marR="0" lvl="1" indent="-266700" defTabSz="932742" fontAlgn="auto">
              <a:lnSpc>
                <a:spcPct val="100000"/>
              </a:lnSpc>
              <a:spcBef>
                <a:spcPts val="600"/>
              </a:spcBef>
              <a:spcAft>
                <a:spcPts val="600"/>
              </a:spcAft>
              <a:buClrTx/>
              <a:buSzPct val="90000"/>
              <a:buFont typeface="Arial" panose="020B0604020202020204" pitchFamily="34" charset="0"/>
              <a:buChar char="•"/>
              <a:tabLst/>
              <a:defRPr sz="1800" spc="0" baseline="0"/>
            </a:lvl2pPr>
            <a:lvl3pPr marL="657225" marR="0"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Segoe UI" panose="020B0502040204020203" pitchFamily="34" charset="0"/>
              </a:rPr>
              <a:t>Reflection</a:t>
            </a:r>
          </a:p>
        </p:txBody>
      </p:sp>
      <p:grpSp>
        <p:nvGrpSpPr>
          <p:cNvPr id="9" name="Group 8" descr="Visual representing the case of network where 2 or more agents have a worker or reviewer role">
            <a:extLst>
              <a:ext uri="{FF2B5EF4-FFF2-40B4-BE49-F238E27FC236}">
                <a16:creationId xmlns:a16="http://schemas.microsoft.com/office/drawing/2014/main" id="{16BB52D1-9107-EE72-E06F-A584EDCD24DF}"/>
              </a:ext>
            </a:extLst>
          </p:cNvPr>
          <p:cNvGrpSpPr/>
          <p:nvPr/>
        </p:nvGrpSpPr>
        <p:grpSpPr>
          <a:xfrm>
            <a:off x="9361330" y="2481050"/>
            <a:ext cx="1010534" cy="1578285"/>
            <a:chOff x="9362853" y="1924459"/>
            <a:chExt cx="1010534" cy="1656327"/>
          </a:xfrm>
        </p:grpSpPr>
        <p:sp>
          <p:nvSpPr>
            <p:cNvPr id="85" name="Rectangle: Rounded Corners 8">
              <a:extLst>
                <a:ext uri="{FF2B5EF4-FFF2-40B4-BE49-F238E27FC236}">
                  <a16:creationId xmlns:a16="http://schemas.microsoft.com/office/drawing/2014/main" id="{9B30A92F-428E-CF9D-02D1-736004D29A1E}"/>
                </a:ext>
                <a:ext uri="{C183D7F6-B498-43B3-948B-1728B52AA6E4}">
                  <adec:decorative xmlns:adec="http://schemas.microsoft.com/office/drawing/2017/decorative" val="1"/>
                </a:ext>
              </a:extLst>
            </p:cNvPr>
            <p:cNvSpPr/>
            <p:nvPr/>
          </p:nvSpPr>
          <p:spPr bwMode="auto">
            <a:xfrm>
              <a:off x="9387177" y="1924459"/>
              <a:ext cx="961887" cy="336552"/>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rPr>
                <a:t>worker</a:t>
              </a:r>
            </a:p>
          </p:txBody>
        </p:sp>
        <p:sp>
          <p:nvSpPr>
            <p:cNvPr id="88" name="Rectangle: Rounded Corners 8">
              <a:extLst>
                <a:ext uri="{FF2B5EF4-FFF2-40B4-BE49-F238E27FC236}">
                  <a16:creationId xmlns:a16="http://schemas.microsoft.com/office/drawing/2014/main" id="{686ED6F2-BCD6-67E2-3DC7-7B842D5F2608}"/>
                </a:ext>
                <a:ext uri="{C183D7F6-B498-43B3-948B-1728B52AA6E4}">
                  <adec:decorative xmlns:adec="http://schemas.microsoft.com/office/drawing/2017/decorative" val="1"/>
                </a:ext>
              </a:extLst>
            </p:cNvPr>
            <p:cNvSpPr/>
            <p:nvPr/>
          </p:nvSpPr>
          <p:spPr bwMode="auto">
            <a:xfrm>
              <a:off x="9362853" y="3244234"/>
              <a:ext cx="1010534" cy="336552"/>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rPr>
                <a:t>reviewer</a:t>
              </a:r>
            </a:p>
          </p:txBody>
        </p:sp>
        <p:sp>
          <p:nvSpPr>
            <p:cNvPr id="89" name="Arco 65">
              <a:extLst>
                <a:ext uri="{FF2B5EF4-FFF2-40B4-BE49-F238E27FC236}">
                  <a16:creationId xmlns:a16="http://schemas.microsoft.com/office/drawing/2014/main" id="{16E2B94E-8BFA-C2A5-7CEA-2C03C3AF1F6B}"/>
                </a:ext>
                <a:ext uri="{C183D7F6-B498-43B3-948B-1728B52AA6E4}">
                  <adec:decorative xmlns:adec="http://schemas.microsoft.com/office/drawing/2017/decorative" val="1"/>
                </a:ext>
              </a:extLst>
            </p:cNvPr>
            <p:cNvSpPr/>
            <p:nvPr/>
          </p:nvSpPr>
          <p:spPr>
            <a:xfrm>
              <a:off x="9537162" y="2418752"/>
              <a:ext cx="661916" cy="667742"/>
            </a:xfrm>
            <a:prstGeom prst="arc">
              <a:avLst>
                <a:gd name="adj1" fmla="val 17306097"/>
                <a:gd name="adj2" fmla="val 1569422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grpSp>
      <p:sp>
        <p:nvSpPr>
          <p:cNvPr id="90" name="TextBox 13">
            <a:extLst>
              <a:ext uri="{FF2B5EF4-FFF2-40B4-BE49-F238E27FC236}">
                <a16:creationId xmlns:a16="http://schemas.microsoft.com/office/drawing/2014/main" id="{DC6BDF74-9151-CF89-B4A6-11B7647C332F}"/>
              </a:ext>
            </a:extLst>
          </p:cNvPr>
          <p:cNvSpPr txBox="1">
            <a:spLocks/>
          </p:cNvSpPr>
          <p:nvPr/>
        </p:nvSpPr>
        <p:spPr>
          <a:xfrm>
            <a:off x="586740" y="2029860"/>
            <a:ext cx="3477325" cy="276999"/>
          </a:xfrm>
          <a:prstGeom prst="rect">
            <a:avLst/>
          </a:prstGeom>
        </p:spPr>
        <p:txBody>
          <a:bodyPr vert="horz" wrap="square" lIns="0" tIns="0" rIns="0" bIns="0" rtlCol="0">
            <a:spAutoFit/>
          </a:bodyPr>
          <a:lstStyle>
            <a:defPPr>
              <a:defRPr lang="en-US"/>
            </a:defPPr>
            <a:lvl1pPr marR="0" indent="0" defTabSz="932742" fontAlgn="auto">
              <a:lnSpc>
                <a:spcPct val="100000"/>
              </a:lnSpc>
              <a:spcBef>
                <a:spcPts val="600"/>
              </a:spcBef>
              <a:spcAft>
                <a:spcPts val="600"/>
              </a:spcAft>
              <a:buClrTx/>
              <a:buSzPct val="90000"/>
              <a:buFont typeface="Wingdings" panose="05000000000000000000" pitchFamily="2" charset="2"/>
              <a:buNone/>
              <a:tabLst/>
              <a:defRPr sz="2000" spc="0" baseline="0">
                <a:latin typeface="+mj-lt"/>
                <a:cs typeface="Segoe UI" panose="020B0502040204020203" pitchFamily="34" charset="0"/>
              </a:defRPr>
            </a:lvl1pPr>
            <a:lvl2pPr marL="266700" marR="0" lvl="1" indent="-266700" defTabSz="932742" fontAlgn="auto">
              <a:lnSpc>
                <a:spcPct val="100000"/>
              </a:lnSpc>
              <a:spcBef>
                <a:spcPts val="600"/>
              </a:spcBef>
              <a:spcAft>
                <a:spcPts val="600"/>
              </a:spcAft>
              <a:buClrTx/>
              <a:buSzPct val="90000"/>
              <a:buFont typeface="Arial" panose="020B0604020202020204" pitchFamily="34" charset="0"/>
              <a:buChar char="•"/>
              <a:tabLst/>
              <a:defRPr sz="1800" spc="0" baseline="0"/>
            </a:lvl2pPr>
            <a:lvl3pPr marL="657225" marR="0"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Segoe UI" panose="020B0502040204020203" pitchFamily="34" charset="0"/>
              </a:rPr>
              <a:t>Single Agent</a:t>
            </a:r>
          </a:p>
        </p:txBody>
      </p:sp>
      <p:sp>
        <p:nvSpPr>
          <p:cNvPr id="91" name="TextBox 13">
            <a:extLst>
              <a:ext uri="{FF2B5EF4-FFF2-40B4-BE49-F238E27FC236}">
                <a16:creationId xmlns:a16="http://schemas.microsoft.com/office/drawing/2014/main" id="{1E99AEF7-A8B6-E175-AC02-E805EB4E6393}"/>
              </a:ext>
            </a:extLst>
          </p:cNvPr>
          <p:cNvSpPr txBox="1">
            <a:spLocks/>
          </p:cNvSpPr>
          <p:nvPr/>
        </p:nvSpPr>
        <p:spPr>
          <a:xfrm>
            <a:off x="586740" y="4542669"/>
            <a:ext cx="3477325" cy="276999"/>
          </a:xfrm>
          <a:prstGeom prst="rect">
            <a:avLst/>
          </a:prstGeom>
        </p:spPr>
        <p:txBody>
          <a:bodyPr vert="horz" wrap="square" lIns="0" tIns="0" rIns="0" bIns="0" rtlCol="0">
            <a:spAutoFit/>
          </a:bodyPr>
          <a:lstStyle>
            <a:defPPr>
              <a:defRPr lang="en-US"/>
            </a:defPPr>
            <a:lvl1pPr marR="0" indent="0" defTabSz="932742" fontAlgn="auto">
              <a:lnSpc>
                <a:spcPct val="100000"/>
              </a:lnSpc>
              <a:spcBef>
                <a:spcPts val="600"/>
              </a:spcBef>
              <a:spcAft>
                <a:spcPts val="600"/>
              </a:spcAft>
              <a:buClrTx/>
              <a:buSzPct val="90000"/>
              <a:buFont typeface="Wingdings" panose="05000000000000000000" pitchFamily="2" charset="2"/>
              <a:buNone/>
              <a:tabLst/>
              <a:defRPr sz="2000" spc="0" baseline="0">
                <a:latin typeface="+mj-lt"/>
                <a:cs typeface="Segoe UI" panose="020B0502040204020203" pitchFamily="34" charset="0"/>
              </a:defRPr>
            </a:lvl1pPr>
            <a:lvl2pPr marL="266700" marR="0" lvl="1" indent="-266700" defTabSz="932742" fontAlgn="auto">
              <a:lnSpc>
                <a:spcPct val="100000"/>
              </a:lnSpc>
              <a:spcBef>
                <a:spcPts val="600"/>
              </a:spcBef>
              <a:spcAft>
                <a:spcPts val="600"/>
              </a:spcAft>
              <a:buClrTx/>
              <a:buSzPct val="90000"/>
              <a:buFont typeface="Arial" panose="020B0604020202020204" pitchFamily="34" charset="0"/>
              <a:buChar char="•"/>
              <a:tabLst/>
              <a:defRPr sz="1800" spc="0" baseline="0"/>
            </a:lvl2pPr>
            <a:lvl3pPr marL="657225" marR="0"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Segoe UI" panose="020B0502040204020203" pitchFamily="34" charset="0"/>
              </a:rPr>
              <a:t>Supervisor</a:t>
            </a:r>
          </a:p>
        </p:txBody>
      </p:sp>
      <p:sp>
        <p:nvSpPr>
          <p:cNvPr id="103" name="TextBox 13">
            <a:extLst>
              <a:ext uri="{FF2B5EF4-FFF2-40B4-BE49-F238E27FC236}">
                <a16:creationId xmlns:a16="http://schemas.microsoft.com/office/drawing/2014/main" id="{8A7B673E-B563-74A4-C7A9-8A348646F26F}"/>
              </a:ext>
            </a:extLst>
          </p:cNvPr>
          <p:cNvSpPr txBox="1">
            <a:spLocks/>
          </p:cNvSpPr>
          <p:nvPr/>
        </p:nvSpPr>
        <p:spPr>
          <a:xfrm>
            <a:off x="4357338" y="4542669"/>
            <a:ext cx="3477325" cy="276999"/>
          </a:xfrm>
          <a:prstGeom prst="rect">
            <a:avLst/>
          </a:prstGeom>
        </p:spPr>
        <p:txBody>
          <a:bodyPr vert="horz" wrap="square" lIns="0" tIns="0" rIns="0" bIns="0" rtlCol="0">
            <a:spAutoFit/>
          </a:bodyPr>
          <a:lstStyle>
            <a:defPPr>
              <a:defRPr lang="en-US"/>
            </a:defPPr>
            <a:lvl1pPr marR="0" indent="0" defTabSz="932742" fontAlgn="auto">
              <a:lnSpc>
                <a:spcPct val="100000"/>
              </a:lnSpc>
              <a:spcBef>
                <a:spcPts val="600"/>
              </a:spcBef>
              <a:spcAft>
                <a:spcPts val="600"/>
              </a:spcAft>
              <a:buClrTx/>
              <a:buSzPct val="90000"/>
              <a:buFont typeface="Wingdings" panose="05000000000000000000" pitchFamily="2" charset="2"/>
              <a:buNone/>
              <a:tabLst/>
              <a:defRPr sz="2000" spc="0" baseline="0">
                <a:latin typeface="+mj-lt"/>
                <a:cs typeface="Segoe UI" panose="020B0502040204020203" pitchFamily="34" charset="0"/>
              </a:defRPr>
            </a:lvl1pPr>
            <a:lvl2pPr marL="266700" marR="0" lvl="1" indent="-266700" defTabSz="932742" fontAlgn="auto">
              <a:lnSpc>
                <a:spcPct val="100000"/>
              </a:lnSpc>
              <a:spcBef>
                <a:spcPts val="600"/>
              </a:spcBef>
              <a:spcAft>
                <a:spcPts val="600"/>
              </a:spcAft>
              <a:buClrTx/>
              <a:buSzPct val="90000"/>
              <a:buFont typeface="Arial" panose="020B0604020202020204" pitchFamily="34" charset="0"/>
              <a:buChar char="•"/>
              <a:tabLst/>
              <a:defRPr sz="1800" spc="0" baseline="0"/>
            </a:lvl2pPr>
            <a:lvl3pPr marL="657225" marR="0"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Segoe UI" panose="020B0502040204020203" pitchFamily="34" charset="0"/>
              </a:rPr>
              <a:t>Hierarchical</a:t>
            </a:r>
          </a:p>
        </p:txBody>
      </p:sp>
      <p:grpSp>
        <p:nvGrpSpPr>
          <p:cNvPr id="12" name="Group 11" descr="Visual representing a custom workflow">
            <a:extLst>
              <a:ext uri="{FF2B5EF4-FFF2-40B4-BE49-F238E27FC236}">
                <a16:creationId xmlns:a16="http://schemas.microsoft.com/office/drawing/2014/main" id="{D37E73C2-1BB1-6EAE-2FEB-5E6F26DD71F3}"/>
              </a:ext>
            </a:extLst>
          </p:cNvPr>
          <p:cNvGrpSpPr/>
          <p:nvPr/>
        </p:nvGrpSpPr>
        <p:grpSpPr>
          <a:xfrm>
            <a:off x="8795718" y="5135020"/>
            <a:ext cx="2083136" cy="1364543"/>
            <a:chOff x="8892284" y="4578429"/>
            <a:chExt cx="2083136" cy="1432016"/>
          </a:xfrm>
        </p:grpSpPr>
        <p:sp>
          <p:nvSpPr>
            <p:cNvPr id="105" name="Rectangle: Rounded Corners 8">
              <a:extLst>
                <a:ext uri="{FF2B5EF4-FFF2-40B4-BE49-F238E27FC236}">
                  <a16:creationId xmlns:a16="http://schemas.microsoft.com/office/drawing/2014/main" id="{01D06C05-D4C9-3921-033F-482E83C7BB87}"/>
                </a:ext>
                <a:ext uri="{C183D7F6-B498-43B3-948B-1728B52AA6E4}">
                  <adec:decorative xmlns:adec="http://schemas.microsoft.com/office/drawing/2017/decorative" val="1"/>
                </a:ext>
              </a:extLst>
            </p:cNvPr>
            <p:cNvSpPr/>
            <p:nvPr/>
          </p:nvSpPr>
          <p:spPr bwMode="auto">
            <a:xfrm>
              <a:off x="9723270" y="5163092"/>
              <a:ext cx="475809" cy="23775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106" name="Connettore 2 130">
              <a:extLst>
                <a:ext uri="{FF2B5EF4-FFF2-40B4-BE49-F238E27FC236}">
                  <a16:creationId xmlns:a16="http://schemas.microsoft.com/office/drawing/2014/main" id="{BE1A19EB-B937-8B22-6947-4DA24997B9EE}"/>
                </a:ext>
                <a:ext uri="{C183D7F6-B498-43B3-948B-1728B52AA6E4}">
                  <adec:decorative xmlns:adec="http://schemas.microsoft.com/office/drawing/2017/decorative" val="1"/>
                </a:ext>
              </a:extLst>
            </p:cNvPr>
            <p:cNvCxnSpPr>
              <a:cxnSpLocks/>
              <a:stCxn id="108" idx="2"/>
              <a:endCxn id="112" idx="0"/>
            </p:cNvCxnSpPr>
            <p:nvPr/>
          </p:nvCxnSpPr>
          <p:spPr>
            <a:xfrm>
              <a:off x="9130188" y="4940660"/>
              <a:ext cx="2915" cy="320338"/>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08" name="Rectangle: Rounded Corners 8">
              <a:extLst>
                <a:ext uri="{FF2B5EF4-FFF2-40B4-BE49-F238E27FC236}">
                  <a16:creationId xmlns:a16="http://schemas.microsoft.com/office/drawing/2014/main" id="{78B506AC-A26A-A4A3-FDF8-156CB181EE18}"/>
                </a:ext>
                <a:ext uri="{C183D7F6-B498-43B3-948B-1728B52AA6E4}">
                  <adec:decorative xmlns:adec="http://schemas.microsoft.com/office/drawing/2017/decorative" val="1"/>
                </a:ext>
              </a:extLst>
            </p:cNvPr>
            <p:cNvSpPr/>
            <p:nvPr/>
          </p:nvSpPr>
          <p:spPr bwMode="auto">
            <a:xfrm>
              <a:off x="8892284" y="4702910"/>
              <a:ext cx="475809" cy="23775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11" name="Rectangle: Rounded Corners 8">
              <a:extLst>
                <a:ext uri="{FF2B5EF4-FFF2-40B4-BE49-F238E27FC236}">
                  <a16:creationId xmlns:a16="http://schemas.microsoft.com/office/drawing/2014/main" id="{5158DFB6-B09F-DB09-D884-4AFE8FF22350}"/>
                </a:ext>
                <a:ext uri="{C183D7F6-B498-43B3-948B-1728B52AA6E4}">
                  <adec:decorative xmlns:adec="http://schemas.microsoft.com/office/drawing/2017/decorative" val="1"/>
                </a:ext>
              </a:extLst>
            </p:cNvPr>
            <p:cNvSpPr/>
            <p:nvPr/>
          </p:nvSpPr>
          <p:spPr bwMode="auto">
            <a:xfrm>
              <a:off x="9922531" y="4578429"/>
              <a:ext cx="475809" cy="23775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12" name="Rectangle: Rounded Corners 8">
              <a:extLst>
                <a:ext uri="{FF2B5EF4-FFF2-40B4-BE49-F238E27FC236}">
                  <a16:creationId xmlns:a16="http://schemas.microsoft.com/office/drawing/2014/main" id="{9A70A7F7-2CD4-7006-DD46-981A89309322}"/>
                </a:ext>
                <a:ext uri="{C183D7F6-B498-43B3-948B-1728B52AA6E4}">
                  <adec:decorative xmlns:adec="http://schemas.microsoft.com/office/drawing/2017/decorative" val="1"/>
                </a:ext>
              </a:extLst>
            </p:cNvPr>
            <p:cNvSpPr/>
            <p:nvPr/>
          </p:nvSpPr>
          <p:spPr bwMode="auto">
            <a:xfrm>
              <a:off x="8895199" y="5260998"/>
              <a:ext cx="475809" cy="23775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14" name="Rectangle: Rounded Corners 8">
              <a:extLst>
                <a:ext uri="{FF2B5EF4-FFF2-40B4-BE49-F238E27FC236}">
                  <a16:creationId xmlns:a16="http://schemas.microsoft.com/office/drawing/2014/main" id="{75F54653-C706-FF04-9630-B159877744E1}"/>
                </a:ext>
                <a:ext uri="{C183D7F6-B498-43B3-948B-1728B52AA6E4}">
                  <adec:decorative xmlns:adec="http://schemas.microsoft.com/office/drawing/2017/decorative" val="1"/>
                </a:ext>
              </a:extLst>
            </p:cNvPr>
            <p:cNvSpPr/>
            <p:nvPr/>
          </p:nvSpPr>
          <p:spPr bwMode="auto">
            <a:xfrm>
              <a:off x="9364223" y="5772694"/>
              <a:ext cx="475809" cy="23775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16" name="Rectangle: Rounded Corners 8">
              <a:extLst>
                <a:ext uri="{FF2B5EF4-FFF2-40B4-BE49-F238E27FC236}">
                  <a16:creationId xmlns:a16="http://schemas.microsoft.com/office/drawing/2014/main" id="{5846AB20-12BD-E07C-BE98-1219521C8FE5}"/>
                </a:ext>
                <a:ext uri="{C183D7F6-B498-43B3-948B-1728B52AA6E4}">
                  <adec:decorative xmlns:adec="http://schemas.microsoft.com/office/drawing/2017/decorative" val="1"/>
                </a:ext>
              </a:extLst>
            </p:cNvPr>
            <p:cNvSpPr/>
            <p:nvPr/>
          </p:nvSpPr>
          <p:spPr bwMode="auto">
            <a:xfrm>
              <a:off x="10499611" y="5012058"/>
              <a:ext cx="475809" cy="23775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17" name="Rectangle: Rounded Corners 8">
              <a:extLst>
                <a:ext uri="{FF2B5EF4-FFF2-40B4-BE49-F238E27FC236}">
                  <a16:creationId xmlns:a16="http://schemas.microsoft.com/office/drawing/2014/main" id="{F1017FC8-9CB7-A25C-145A-86CA14613F2D}"/>
                </a:ext>
                <a:ext uri="{C183D7F6-B498-43B3-948B-1728B52AA6E4}">
                  <adec:decorative xmlns:adec="http://schemas.microsoft.com/office/drawing/2017/decorative" val="1"/>
                </a:ext>
              </a:extLst>
            </p:cNvPr>
            <p:cNvSpPr/>
            <p:nvPr/>
          </p:nvSpPr>
          <p:spPr bwMode="auto">
            <a:xfrm>
              <a:off x="10482984" y="5626177"/>
              <a:ext cx="475809" cy="237751"/>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118" name="Connettore 2 127">
              <a:extLst>
                <a:ext uri="{FF2B5EF4-FFF2-40B4-BE49-F238E27FC236}">
                  <a16:creationId xmlns:a16="http://schemas.microsoft.com/office/drawing/2014/main" id="{36708094-3035-BD7C-D3BC-6A78A1B9A705}"/>
                </a:ext>
                <a:ext uri="{C183D7F6-B498-43B3-948B-1728B52AA6E4}">
                  <adec:decorative xmlns:adec="http://schemas.microsoft.com/office/drawing/2017/decorative" val="1"/>
                </a:ext>
              </a:extLst>
            </p:cNvPr>
            <p:cNvCxnSpPr>
              <a:cxnSpLocks/>
              <a:stCxn id="108" idx="3"/>
              <a:endCxn id="111" idx="1"/>
            </p:cNvCxnSpPr>
            <p:nvPr/>
          </p:nvCxnSpPr>
          <p:spPr>
            <a:xfrm flipV="1">
              <a:off x="9368093" y="4697304"/>
              <a:ext cx="554437" cy="12448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19" name="Connettore 2 133">
              <a:extLst>
                <a:ext uri="{FF2B5EF4-FFF2-40B4-BE49-F238E27FC236}">
                  <a16:creationId xmlns:a16="http://schemas.microsoft.com/office/drawing/2014/main" id="{496BE0E9-1880-1A66-AADE-C410C753555F}"/>
                </a:ext>
                <a:ext uri="{C183D7F6-B498-43B3-948B-1728B52AA6E4}">
                  <adec:decorative xmlns:adec="http://schemas.microsoft.com/office/drawing/2017/decorative" val="1"/>
                </a:ext>
              </a:extLst>
            </p:cNvPr>
            <p:cNvCxnSpPr>
              <a:cxnSpLocks/>
              <a:stCxn id="112" idx="3"/>
              <a:endCxn id="105" idx="1"/>
            </p:cNvCxnSpPr>
            <p:nvPr/>
          </p:nvCxnSpPr>
          <p:spPr>
            <a:xfrm flipV="1">
              <a:off x="9371008" y="5281968"/>
              <a:ext cx="352263" cy="97906"/>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27" name="Connettore 2 136">
              <a:extLst>
                <a:ext uri="{FF2B5EF4-FFF2-40B4-BE49-F238E27FC236}">
                  <a16:creationId xmlns:a16="http://schemas.microsoft.com/office/drawing/2014/main" id="{886514B9-0AC9-9190-7559-014DF4CB8034}"/>
                </a:ext>
                <a:ext uri="{C183D7F6-B498-43B3-948B-1728B52AA6E4}">
                  <adec:decorative xmlns:adec="http://schemas.microsoft.com/office/drawing/2017/decorative" val="1"/>
                </a:ext>
              </a:extLst>
            </p:cNvPr>
            <p:cNvCxnSpPr>
              <a:stCxn id="112" idx="3"/>
              <a:endCxn id="114" idx="0"/>
            </p:cNvCxnSpPr>
            <p:nvPr/>
          </p:nvCxnSpPr>
          <p:spPr>
            <a:xfrm>
              <a:off x="9371008" y="5379874"/>
              <a:ext cx="231120" cy="39282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29" name="Connettore 2 138">
              <a:extLst>
                <a:ext uri="{FF2B5EF4-FFF2-40B4-BE49-F238E27FC236}">
                  <a16:creationId xmlns:a16="http://schemas.microsoft.com/office/drawing/2014/main" id="{7D42AF95-1DB1-A25B-42C0-5F59E244D407}"/>
                </a:ext>
                <a:ext uri="{C183D7F6-B498-43B3-948B-1728B52AA6E4}">
                  <adec:decorative xmlns:adec="http://schemas.microsoft.com/office/drawing/2017/decorative" val="1"/>
                </a:ext>
              </a:extLst>
            </p:cNvPr>
            <p:cNvCxnSpPr>
              <a:cxnSpLocks/>
              <a:stCxn id="114" idx="0"/>
              <a:endCxn id="105" idx="2"/>
            </p:cNvCxnSpPr>
            <p:nvPr/>
          </p:nvCxnSpPr>
          <p:spPr>
            <a:xfrm flipV="1">
              <a:off x="9602128" y="5400843"/>
              <a:ext cx="359046" cy="371851"/>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30" name="Connettore 2 141">
              <a:extLst>
                <a:ext uri="{FF2B5EF4-FFF2-40B4-BE49-F238E27FC236}">
                  <a16:creationId xmlns:a16="http://schemas.microsoft.com/office/drawing/2014/main" id="{E75F32DC-1421-5FFE-D5BE-B168EE38E527}"/>
                </a:ext>
                <a:ext uri="{C183D7F6-B498-43B3-948B-1728B52AA6E4}">
                  <adec:decorative xmlns:adec="http://schemas.microsoft.com/office/drawing/2017/decorative" val="1"/>
                </a:ext>
              </a:extLst>
            </p:cNvPr>
            <p:cNvCxnSpPr>
              <a:cxnSpLocks/>
              <a:stCxn id="105" idx="0"/>
              <a:endCxn id="111" idx="2"/>
            </p:cNvCxnSpPr>
            <p:nvPr/>
          </p:nvCxnSpPr>
          <p:spPr>
            <a:xfrm flipV="1">
              <a:off x="9961175" y="4816180"/>
              <a:ext cx="199260" cy="346912"/>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32" name="Connettore 2 143">
              <a:extLst>
                <a:ext uri="{FF2B5EF4-FFF2-40B4-BE49-F238E27FC236}">
                  <a16:creationId xmlns:a16="http://schemas.microsoft.com/office/drawing/2014/main" id="{63CA053D-ADB6-8079-A1FA-30D16E88D6D4}"/>
                </a:ext>
                <a:ext uri="{C183D7F6-B498-43B3-948B-1728B52AA6E4}">
                  <adec:decorative xmlns:adec="http://schemas.microsoft.com/office/drawing/2017/decorative" val="1"/>
                </a:ext>
              </a:extLst>
            </p:cNvPr>
            <p:cNvCxnSpPr>
              <a:cxnSpLocks/>
              <a:stCxn id="105" idx="3"/>
              <a:endCxn id="117" idx="0"/>
            </p:cNvCxnSpPr>
            <p:nvPr/>
          </p:nvCxnSpPr>
          <p:spPr>
            <a:xfrm>
              <a:off x="10199079" y="5281968"/>
              <a:ext cx="521810" cy="344209"/>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33" name="Connettore 2 145">
              <a:extLst>
                <a:ext uri="{FF2B5EF4-FFF2-40B4-BE49-F238E27FC236}">
                  <a16:creationId xmlns:a16="http://schemas.microsoft.com/office/drawing/2014/main" id="{80B79095-166A-F5A9-5214-8080ED1C640B}"/>
                </a:ext>
                <a:ext uri="{C183D7F6-B498-43B3-948B-1728B52AA6E4}">
                  <adec:decorative xmlns:adec="http://schemas.microsoft.com/office/drawing/2017/decorative" val="1"/>
                </a:ext>
              </a:extLst>
            </p:cNvPr>
            <p:cNvCxnSpPr>
              <a:stCxn id="111" idx="3"/>
              <a:endCxn id="116" idx="0"/>
            </p:cNvCxnSpPr>
            <p:nvPr/>
          </p:nvCxnSpPr>
          <p:spPr>
            <a:xfrm>
              <a:off x="10398340" y="4697304"/>
              <a:ext cx="339176" cy="314754"/>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35" name="Connettore 2 147">
              <a:extLst>
                <a:ext uri="{FF2B5EF4-FFF2-40B4-BE49-F238E27FC236}">
                  <a16:creationId xmlns:a16="http://schemas.microsoft.com/office/drawing/2014/main" id="{FC16A244-CF13-03AF-4220-E7E24210D0EE}"/>
                </a:ext>
                <a:ext uri="{C183D7F6-B498-43B3-948B-1728B52AA6E4}">
                  <adec:decorative xmlns:adec="http://schemas.microsoft.com/office/drawing/2017/decorative" val="1"/>
                </a:ext>
              </a:extLst>
            </p:cNvPr>
            <p:cNvCxnSpPr>
              <a:endCxn id="117" idx="1"/>
            </p:cNvCxnSpPr>
            <p:nvPr/>
          </p:nvCxnSpPr>
          <p:spPr>
            <a:xfrm flipV="1">
              <a:off x="9860192" y="5745052"/>
              <a:ext cx="622792" cy="137276"/>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36" name="Connettore 2 149">
              <a:extLst>
                <a:ext uri="{FF2B5EF4-FFF2-40B4-BE49-F238E27FC236}">
                  <a16:creationId xmlns:a16="http://schemas.microsoft.com/office/drawing/2014/main" id="{C49852FF-0383-9474-E096-5B82626583DE}"/>
                </a:ext>
                <a:ext uri="{C183D7F6-B498-43B3-948B-1728B52AA6E4}">
                  <adec:decorative xmlns:adec="http://schemas.microsoft.com/office/drawing/2017/decorative" val="1"/>
                </a:ext>
              </a:extLst>
            </p:cNvPr>
            <p:cNvCxnSpPr>
              <a:stCxn id="117" idx="0"/>
              <a:endCxn id="116" idx="2"/>
            </p:cNvCxnSpPr>
            <p:nvPr/>
          </p:nvCxnSpPr>
          <p:spPr>
            <a:xfrm flipV="1">
              <a:off x="10720889" y="5249809"/>
              <a:ext cx="16626" cy="376368"/>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grpSp>
      <p:sp>
        <p:nvSpPr>
          <p:cNvPr id="138" name="TextBox 13">
            <a:extLst>
              <a:ext uri="{FF2B5EF4-FFF2-40B4-BE49-F238E27FC236}">
                <a16:creationId xmlns:a16="http://schemas.microsoft.com/office/drawing/2014/main" id="{DC809865-8B84-463D-164E-7FEEA3970D92}"/>
              </a:ext>
            </a:extLst>
          </p:cNvPr>
          <p:cNvSpPr txBox="1">
            <a:spLocks/>
          </p:cNvSpPr>
          <p:nvPr/>
        </p:nvSpPr>
        <p:spPr>
          <a:xfrm>
            <a:off x="8127935" y="4562903"/>
            <a:ext cx="3477325" cy="276999"/>
          </a:xfrm>
          <a:prstGeom prst="rect">
            <a:avLst/>
          </a:prstGeom>
        </p:spPr>
        <p:txBody>
          <a:bodyPr vert="horz" wrap="square" lIns="0" tIns="0" rIns="0" bIns="0" rtlCol="0">
            <a:spAutoFit/>
          </a:bodyPr>
          <a:lstStyle>
            <a:defPPr>
              <a:defRPr lang="en-US"/>
            </a:defPPr>
            <a:lvl1pPr marR="0" indent="0" defTabSz="932742" fontAlgn="auto">
              <a:lnSpc>
                <a:spcPct val="100000"/>
              </a:lnSpc>
              <a:spcBef>
                <a:spcPts val="600"/>
              </a:spcBef>
              <a:spcAft>
                <a:spcPts val="600"/>
              </a:spcAft>
              <a:buClrTx/>
              <a:buSzPct val="90000"/>
              <a:buFont typeface="Wingdings" panose="05000000000000000000" pitchFamily="2" charset="2"/>
              <a:buNone/>
              <a:tabLst/>
              <a:defRPr sz="2000" spc="0" baseline="0">
                <a:latin typeface="+mj-lt"/>
                <a:cs typeface="Segoe UI" panose="020B0502040204020203" pitchFamily="34" charset="0"/>
              </a:defRPr>
            </a:lvl1pPr>
            <a:lvl2pPr marL="266700" marR="0" lvl="1" indent="-266700" defTabSz="932742" fontAlgn="auto">
              <a:lnSpc>
                <a:spcPct val="100000"/>
              </a:lnSpc>
              <a:spcBef>
                <a:spcPts val="600"/>
              </a:spcBef>
              <a:spcAft>
                <a:spcPts val="600"/>
              </a:spcAft>
              <a:buClrTx/>
              <a:buSzPct val="90000"/>
              <a:buFont typeface="Arial" panose="020B0604020202020204" pitchFamily="34" charset="0"/>
              <a:buChar char="•"/>
              <a:tabLst/>
              <a:defRPr sz="1800" spc="0" baseline="0"/>
            </a:lvl2pPr>
            <a:lvl3pPr marL="657225" marR="0"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ctr" defTabSz="932742" rtl="0" eaLnBrk="1" fontAlgn="auto" latinLnBrk="0" hangingPunct="1">
              <a:lnSpc>
                <a:spcPct val="100000"/>
              </a:lnSpc>
              <a:spcBef>
                <a:spcPts val="600"/>
              </a:spcBef>
              <a:spcAft>
                <a:spcPts val="600"/>
              </a:spcAft>
              <a:buClrTx/>
              <a:buSzPct val="90000"/>
              <a:buFont typeface="Wingdings" panose="05000000000000000000" pitchFamily="2" charset="2"/>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Segoe UI" panose="020B0502040204020203" pitchFamily="34" charset="0"/>
              </a:rPr>
              <a:t>Custom</a:t>
            </a:r>
          </a:p>
        </p:txBody>
      </p:sp>
      <p:grpSp>
        <p:nvGrpSpPr>
          <p:cNvPr id="7" name="Group 6" descr="Visual representing Agent 1">
            <a:extLst>
              <a:ext uri="{FF2B5EF4-FFF2-40B4-BE49-F238E27FC236}">
                <a16:creationId xmlns:a16="http://schemas.microsoft.com/office/drawing/2014/main" id="{587E00B6-EB5D-9D7A-8726-D536631B55E7}"/>
              </a:ext>
            </a:extLst>
          </p:cNvPr>
          <p:cNvGrpSpPr/>
          <p:nvPr/>
        </p:nvGrpSpPr>
        <p:grpSpPr>
          <a:xfrm>
            <a:off x="932240" y="2481051"/>
            <a:ext cx="2903366" cy="1596040"/>
            <a:chOff x="933763" y="1924460"/>
            <a:chExt cx="2903366" cy="1674960"/>
          </a:xfrm>
        </p:grpSpPr>
        <p:sp>
          <p:nvSpPr>
            <p:cNvPr id="199" name="Rectangle: Rounded Corners 8">
              <a:extLst>
                <a:ext uri="{FF2B5EF4-FFF2-40B4-BE49-F238E27FC236}">
                  <a16:creationId xmlns:a16="http://schemas.microsoft.com/office/drawing/2014/main" id="{D1AE5A50-6F29-95F4-2150-A8EDF9135F4A}"/>
                </a:ext>
                <a:ext uri="{C183D7F6-B498-43B3-948B-1728B52AA6E4}">
                  <adec:decorative xmlns:adec="http://schemas.microsoft.com/office/drawing/2017/decorative" val="1"/>
                </a:ext>
              </a:extLst>
            </p:cNvPr>
            <p:cNvSpPr/>
            <p:nvPr/>
          </p:nvSpPr>
          <p:spPr bwMode="auto">
            <a:xfrm>
              <a:off x="933763" y="1924460"/>
              <a:ext cx="2903366" cy="1674960"/>
            </a:xfrm>
            <a:prstGeom prst="roundRect">
              <a:avLst>
                <a:gd name="adj" fmla="val 4864"/>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108000" rIns="108000" bIns="108000" numCol="1" spcCol="0" rtlCol="0" fromWordArt="0" anchor="t" anchorCtr="0" forceAA="0" compatLnSpc="1">
              <a:prstTxWarp prst="textNoShape">
                <a:avLst/>
              </a:prstTxWarp>
              <a:noAutofit/>
            </a:bodyPr>
            <a:lstStyle/>
            <a:p>
              <a:pPr marL="0" marR="0" lvl="0" indent="0" algn="l" defTabSz="932449" rtl="0" eaLnBrk="1" fontAlgn="auto" latinLnBrk="0" hangingPunct="1">
                <a:lnSpc>
                  <a:spcPct val="100000"/>
                </a:lnSpc>
                <a:spcBef>
                  <a:spcPts val="600"/>
                </a:spcBef>
                <a:spcAft>
                  <a:spcPts val="0"/>
                </a:spcAft>
                <a:buClrTx/>
                <a:buSzTx/>
                <a:buFontTx/>
                <a:buNone/>
                <a:tabLst/>
                <a:defRPr/>
              </a:pPr>
              <a:r>
                <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Agent</a:t>
              </a:r>
              <a:r>
                <a:rPr kumimoji="0" lang="ru-RU"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rPr>
                <a:t> 1</a:t>
              </a:r>
              <a:endParaRPr kumimoji="0" lang="en-US" sz="1600" b="0" i="0" u="none" strike="noStrike" kern="1200" cap="none" spc="0" normalizeH="0" baseline="0" noProof="0">
                <a:ln>
                  <a:noFill/>
                </a:ln>
                <a:gradFill>
                  <a:gsLst>
                    <a:gs pos="1399">
                      <a:srgbClr val="FFFFFF"/>
                    </a:gs>
                    <a:gs pos="17000">
                      <a:srgbClr val="FFFFFF"/>
                    </a:gs>
                  </a:gsLst>
                  <a:path path="circle">
                    <a:fillToRect l="100000" t="100000"/>
                  </a:path>
                </a:gradFill>
                <a:effectLst/>
                <a:uLnTx/>
                <a:uFillTx/>
                <a:latin typeface="Segoe UI Semibold"/>
                <a:ea typeface="+mn-ea"/>
                <a:cs typeface="Segoe UI" panose="020B0502040204020203" pitchFamily="34" charset="0"/>
              </a:endParaRPr>
            </a:p>
          </p:txBody>
        </p:sp>
        <p:sp>
          <p:nvSpPr>
            <p:cNvPr id="200" name="Rectangle: Rounded Corners 8">
              <a:extLst>
                <a:ext uri="{FF2B5EF4-FFF2-40B4-BE49-F238E27FC236}">
                  <a16:creationId xmlns:a16="http://schemas.microsoft.com/office/drawing/2014/main" id="{26763122-9803-6BDB-65E7-B7594445EBC2}"/>
                </a:ext>
                <a:ext uri="{C183D7F6-B498-43B3-948B-1728B52AA6E4}">
                  <adec:decorative xmlns:adec="http://schemas.microsoft.com/office/drawing/2017/decorative" val="1"/>
                </a:ext>
              </a:extLst>
            </p:cNvPr>
            <p:cNvSpPr>
              <a:spLocks/>
            </p:cNvSpPr>
            <p:nvPr/>
          </p:nvSpPr>
          <p:spPr bwMode="auto">
            <a:xfrm>
              <a:off x="1035906" y="3104517"/>
              <a:ext cx="1107603" cy="364783"/>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rPr>
                <a:t>Prompt</a:t>
              </a:r>
            </a:p>
          </p:txBody>
        </p:sp>
        <p:sp>
          <p:nvSpPr>
            <p:cNvPr id="201" name="Rectangle: Rounded Corners 8">
              <a:extLst>
                <a:ext uri="{FF2B5EF4-FFF2-40B4-BE49-F238E27FC236}">
                  <a16:creationId xmlns:a16="http://schemas.microsoft.com/office/drawing/2014/main" id="{16D51CB7-03E4-C465-3232-FED5A554F534}"/>
                </a:ext>
                <a:ext uri="{C183D7F6-B498-43B3-948B-1728B52AA6E4}">
                  <adec:decorative xmlns:adec="http://schemas.microsoft.com/office/drawing/2017/decorative" val="1"/>
                </a:ext>
              </a:extLst>
            </p:cNvPr>
            <p:cNvSpPr>
              <a:spLocks/>
            </p:cNvSpPr>
            <p:nvPr/>
          </p:nvSpPr>
          <p:spPr bwMode="auto">
            <a:xfrm>
              <a:off x="1035906" y="2576927"/>
              <a:ext cx="1107603" cy="364783"/>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rPr>
                <a:t>gpt4-o</a:t>
              </a:r>
            </a:p>
          </p:txBody>
        </p:sp>
        <p:sp>
          <p:nvSpPr>
            <p:cNvPr id="202" name="Rectangle: Rounded Corners 8">
              <a:extLst>
                <a:ext uri="{FF2B5EF4-FFF2-40B4-BE49-F238E27FC236}">
                  <a16:creationId xmlns:a16="http://schemas.microsoft.com/office/drawing/2014/main" id="{1EB3F7E9-74DB-B3D6-4491-3E29FE758BB3}"/>
                </a:ext>
                <a:ext uri="{C183D7F6-B498-43B3-948B-1728B52AA6E4}">
                  <adec:decorative xmlns:adec="http://schemas.microsoft.com/office/drawing/2017/decorative" val="1"/>
                </a:ext>
              </a:extLst>
            </p:cNvPr>
            <p:cNvSpPr>
              <a:spLocks/>
            </p:cNvSpPr>
            <p:nvPr/>
          </p:nvSpPr>
          <p:spPr bwMode="auto">
            <a:xfrm>
              <a:off x="2627383" y="2049337"/>
              <a:ext cx="1107603" cy="364783"/>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Tool - 1</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207" name="Rectangle: Rounded Corners 8">
              <a:extLst>
                <a:ext uri="{FF2B5EF4-FFF2-40B4-BE49-F238E27FC236}">
                  <a16:creationId xmlns:a16="http://schemas.microsoft.com/office/drawing/2014/main" id="{267CB86F-8965-977D-49FA-398C1EDDBFF1}"/>
                </a:ext>
                <a:ext uri="{C183D7F6-B498-43B3-948B-1728B52AA6E4}">
                  <adec:decorative xmlns:adec="http://schemas.microsoft.com/office/drawing/2017/decorative" val="1"/>
                </a:ext>
              </a:extLst>
            </p:cNvPr>
            <p:cNvSpPr>
              <a:spLocks/>
            </p:cNvSpPr>
            <p:nvPr/>
          </p:nvSpPr>
          <p:spPr bwMode="auto">
            <a:xfrm>
              <a:off x="2627383" y="2576927"/>
              <a:ext cx="1107603" cy="364783"/>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Tool - 2</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208" name="Rectangle: Rounded Corners 8">
              <a:extLst>
                <a:ext uri="{FF2B5EF4-FFF2-40B4-BE49-F238E27FC236}">
                  <a16:creationId xmlns:a16="http://schemas.microsoft.com/office/drawing/2014/main" id="{F0FFF2FD-085D-F1B8-465E-1B47E6345855}"/>
                </a:ext>
                <a:ext uri="{C183D7F6-B498-43B3-948B-1728B52AA6E4}">
                  <adec:decorative xmlns:adec="http://schemas.microsoft.com/office/drawing/2017/decorative" val="1"/>
                </a:ext>
              </a:extLst>
            </p:cNvPr>
            <p:cNvSpPr>
              <a:spLocks/>
            </p:cNvSpPr>
            <p:nvPr/>
          </p:nvSpPr>
          <p:spPr bwMode="auto">
            <a:xfrm>
              <a:off x="2627383" y="3104517"/>
              <a:ext cx="1107603" cy="364783"/>
            </a:xfrm>
            <a:prstGeom prst="roundRect">
              <a:avLst/>
            </a:prstGeom>
            <a:solidFill>
              <a:schemeClr val="bg1"/>
            </a:solidFill>
            <a:ln w="19050" cap="rnd">
              <a:gradFill flip="none" rotWithShape="1">
                <a:gsLst>
                  <a:gs pos="0">
                    <a:srgbClr val="FF5C39"/>
                  </a:gs>
                  <a:gs pos="32000">
                    <a:srgbClr val="C03BC4"/>
                  </a:gs>
                  <a:gs pos="68000">
                    <a:srgbClr val="0078D4"/>
                  </a:gs>
                  <a:gs pos="100000">
                    <a:srgbClr val="399A91"/>
                  </a:gs>
                </a:gsLst>
                <a:path path="circle">
                  <a:fillToRect l="100000" t="100000"/>
                </a:path>
                <a:tileRect r="-100000" b="-100000"/>
              </a:gradFill>
              <a:headEnd type="none" w="lg" len="sm"/>
              <a:tailEnd type="none" w="lg" len="sm"/>
            </a:ln>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it-IT" sz="1200" b="0" i="0" u="none" strike="noStrike" kern="1200" cap="none" spc="0" normalizeH="0" baseline="0" noProof="0">
                  <a:ln>
                    <a:noFill/>
                  </a:ln>
                  <a:solidFill>
                    <a:srgbClr val="FFFFFF"/>
                  </a:solidFill>
                  <a:effectLst/>
                  <a:uLnTx/>
                  <a:uFillTx/>
                  <a:latin typeface="Segoe UI Semibold"/>
                  <a:ea typeface="+mn-ea"/>
                  <a:cs typeface="Segoe UI" pitchFamily="34" charset="0"/>
                </a:rPr>
                <a:t>Tool - n</a:t>
              </a: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209" name="Connettore 2 31">
              <a:extLst>
                <a:ext uri="{FF2B5EF4-FFF2-40B4-BE49-F238E27FC236}">
                  <a16:creationId xmlns:a16="http://schemas.microsoft.com/office/drawing/2014/main" id="{FCA581DA-AE8D-5C72-7DD9-201CD9DC30CF}"/>
                </a:ext>
                <a:ext uri="{C183D7F6-B498-43B3-948B-1728B52AA6E4}">
                  <adec:decorative xmlns:adec="http://schemas.microsoft.com/office/drawing/2017/decorative" val="1"/>
                </a:ext>
              </a:extLst>
            </p:cNvPr>
            <p:cNvCxnSpPr>
              <a:cxnSpLocks/>
              <a:stCxn id="201" idx="3"/>
              <a:endCxn id="202" idx="1"/>
            </p:cNvCxnSpPr>
            <p:nvPr/>
          </p:nvCxnSpPr>
          <p:spPr>
            <a:xfrm flipV="1">
              <a:off x="2143509" y="2231728"/>
              <a:ext cx="483873" cy="527590"/>
            </a:xfrm>
            <a:prstGeom prst="bentConnector3">
              <a:avLst>
                <a:gd name="adj1" fmla="val 50000"/>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210" name="Connettore 2 32">
              <a:extLst>
                <a:ext uri="{FF2B5EF4-FFF2-40B4-BE49-F238E27FC236}">
                  <a16:creationId xmlns:a16="http://schemas.microsoft.com/office/drawing/2014/main" id="{7359DD46-D287-F809-A197-0FD9B839F5AE}"/>
                </a:ext>
                <a:ext uri="{C183D7F6-B498-43B3-948B-1728B52AA6E4}">
                  <adec:decorative xmlns:adec="http://schemas.microsoft.com/office/drawing/2017/decorative" val="1"/>
                </a:ext>
              </a:extLst>
            </p:cNvPr>
            <p:cNvCxnSpPr>
              <a:cxnSpLocks/>
              <a:stCxn id="201" idx="3"/>
              <a:endCxn id="207" idx="1"/>
            </p:cNvCxnSpPr>
            <p:nvPr/>
          </p:nvCxnSpPr>
          <p:spPr>
            <a:xfrm>
              <a:off x="2143509" y="2759319"/>
              <a:ext cx="483873" cy="0"/>
            </a:xfrm>
            <a:prstGeom prst="straightConnector1">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211" name="Connettore 2 33">
              <a:extLst>
                <a:ext uri="{FF2B5EF4-FFF2-40B4-BE49-F238E27FC236}">
                  <a16:creationId xmlns:a16="http://schemas.microsoft.com/office/drawing/2014/main" id="{50334B7D-F779-1D27-337D-8C0AA478644E}"/>
                </a:ext>
                <a:ext uri="{C183D7F6-B498-43B3-948B-1728B52AA6E4}">
                  <adec:decorative xmlns:adec="http://schemas.microsoft.com/office/drawing/2017/decorative" val="1"/>
                </a:ext>
              </a:extLst>
            </p:cNvPr>
            <p:cNvCxnSpPr>
              <a:cxnSpLocks/>
              <a:stCxn id="201" idx="3"/>
              <a:endCxn id="208" idx="1"/>
            </p:cNvCxnSpPr>
            <p:nvPr/>
          </p:nvCxnSpPr>
          <p:spPr>
            <a:xfrm>
              <a:off x="2143509" y="2759318"/>
              <a:ext cx="483873" cy="527590"/>
            </a:xfrm>
            <a:prstGeom prst="bentConnector3">
              <a:avLst>
                <a:gd name="adj1" fmla="val 50000"/>
              </a:avLst>
            </a:prstGeom>
            <a:ln w="12700" cap="rnd">
              <a:solidFill>
                <a:schemeClr val="tx1"/>
              </a:solidFill>
              <a:headEnd type="none" w="lg" len="sm"/>
              <a:tailEnd type="arrow" w="lg" len="sm"/>
            </a:ln>
            <a:effectLst/>
          </p:spPr>
          <p:style>
            <a:lnRef idx="1">
              <a:schemeClr val="accent1"/>
            </a:lnRef>
            <a:fillRef idx="0">
              <a:schemeClr val="accent1"/>
            </a:fillRef>
            <a:effectRef idx="0">
              <a:schemeClr val="accent1"/>
            </a:effectRef>
            <a:fontRef idx="minor">
              <a:schemeClr val="tx1"/>
            </a:fontRef>
          </p:style>
        </p:cxnSp>
      </p:grpSp>
      <p:grpSp>
        <p:nvGrpSpPr>
          <p:cNvPr id="10" name="Group 9" descr="Visual representing how each agent communicates with a single supervisor agent">
            <a:extLst>
              <a:ext uri="{FF2B5EF4-FFF2-40B4-BE49-F238E27FC236}">
                <a16:creationId xmlns:a16="http://schemas.microsoft.com/office/drawing/2014/main" id="{E956046C-86B3-ECE1-D6F0-BFD48BCA7910}"/>
              </a:ext>
            </a:extLst>
          </p:cNvPr>
          <p:cNvGrpSpPr/>
          <p:nvPr/>
        </p:nvGrpSpPr>
        <p:grpSpPr>
          <a:xfrm>
            <a:off x="1215057" y="5290516"/>
            <a:ext cx="2220691" cy="832034"/>
            <a:chOff x="1216580" y="4733925"/>
            <a:chExt cx="2220691" cy="873176"/>
          </a:xfrm>
        </p:grpSpPr>
        <p:sp>
          <p:nvSpPr>
            <p:cNvPr id="97" name="Rectangle: Rounded Corners 8">
              <a:extLst>
                <a:ext uri="{FF2B5EF4-FFF2-40B4-BE49-F238E27FC236}">
                  <a16:creationId xmlns:a16="http://schemas.microsoft.com/office/drawing/2014/main" id="{2BBFA9CB-9844-0560-79BD-B130D21CC491}"/>
                </a:ext>
                <a:ext uri="{C183D7F6-B498-43B3-948B-1728B52AA6E4}">
                  <adec:decorative xmlns:adec="http://schemas.microsoft.com/office/drawing/2017/decorative" val="1"/>
                </a:ext>
              </a:extLst>
            </p:cNvPr>
            <p:cNvSpPr/>
            <p:nvPr/>
          </p:nvSpPr>
          <p:spPr bwMode="auto">
            <a:xfrm>
              <a:off x="2044485" y="4733925"/>
              <a:ext cx="564880" cy="282258"/>
            </a:xfrm>
            <a:prstGeom prst="roundRect">
              <a:avLst/>
            </a:prstGeom>
            <a:gradFill flip="none" rotWithShape="1">
              <a:gsLst>
                <a:gs pos="0">
                  <a:srgbClr val="FF5C39"/>
                </a:gs>
                <a:gs pos="80000">
                  <a:srgbClr val="C03BC4"/>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Segoe UI"/>
                <a:ea typeface="+mn-ea"/>
                <a:cs typeface="+mn-cs"/>
              </a:endParaRPr>
            </a:p>
          </p:txBody>
        </p:sp>
        <p:sp>
          <p:nvSpPr>
            <p:cNvPr id="98" name="Rectangle: Rounded Corners 8">
              <a:extLst>
                <a:ext uri="{FF2B5EF4-FFF2-40B4-BE49-F238E27FC236}">
                  <a16:creationId xmlns:a16="http://schemas.microsoft.com/office/drawing/2014/main" id="{663B678F-7D13-4591-6D25-481645C716B9}"/>
                </a:ext>
                <a:ext uri="{C183D7F6-B498-43B3-948B-1728B52AA6E4}">
                  <adec:decorative xmlns:adec="http://schemas.microsoft.com/office/drawing/2017/decorative" val="1"/>
                </a:ext>
              </a:extLst>
            </p:cNvPr>
            <p:cNvSpPr>
              <a:spLocks/>
            </p:cNvSpPr>
            <p:nvPr/>
          </p:nvSpPr>
          <p:spPr bwMode="auto">
            <a:xfrm>
              <a:off x="1216580" y="5324843"/>
              <a:ext cx="564880" cy="282258"/>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99" name="Rectangle: Rounded Corners 8">
              <a:extLst>
                <a:ext uri="{FF2B5EF4-FFF2-40B4-BE49-F238E27FC236}">
                  <a16:creationId xmlns:a16="http://schemas.microsoft.com/office/drawing/2014/main" id="{CAADE10F-F12D-129C-D2C8-0587D665ACB5}"/>
                </a:ext>
                <a:ext uri="{C183D7F6-B498-43B3-948B-1728B52AA6E4}">
                  <adec:decorative xmlns:adec="http://schemas.microsoft.com/office/drawing/2017/decorative" val="1"/>
                </a:ext>
              </a:extLst>
            </p:cNvPr>
            <p:cNvSpPr>
              <a:spLocks/>
            </p:cNvSpPr>
            <p:nvPr/>
          </p:nvSpPr>
          <p:spPr bwMode="auto">
            <a:xfrm>
              <a:off x="2044485" y="5324843"/>
              <a:ext cx="564880" cy="282258"/>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00" name="Rectangle: Rounded Corners 8">
              <a:extLst>
                <a:ext uri="{FF2B5EF4-FFF2-40B4-BE49-F238E27FC236}">
                  <a16:creationId xmlns:a16="http://schemas.microsoft.com/office/drawing/2014/main" id="{F804FE9C-0880-51E8-867E-B00C7FD3EB40}"/>
                </a:ext>
                <a:ext uri="{C183D7F6-B498-43B3-948B-1728B52AA6E4}">
                  <adec:decorative xmlns:adec="http://schemas.microsoft.com/office/drawing/2017/decorative" val="1"/>
                </a:ext>
              </a:extLst>
            </p:cNvPr>
            <p:cNvSpPr>
              <a:spLocks/>
            </p:cNvSpPr>
            <p:nvPr/>
          </p:nvSpPr>
          <p:spPr bwMode="auto">
            <a:xfrm>
              <a:off x="2872391" y="5324843"/>
              <a:ext cx="564880" cy="282258"/>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101" name="Connettore 2 74">
              <a:extLst>
                <a:ext uri="{FF2B5EF4-FFF2-40B4-BE49-F238E27FC236}">
                  <a16:creationId xmlns:a16="http://schemas.microsoft.com/office/drawing/2014/main" id="{A452A4B7-19AB-DCB5-3724-ED854C69996D}"/>
                </a:ext>
                <a:ext uri="{C183D7F6-B498-43B3-948B-1728B52AA6E4}">
                  <adec:decorative xmlns:adec="http://schemas.microsoft.com/office/drawing/2017/decorative" val="1"/>
                </a:ext>
              </a:extLst>
            </p:cNvPr>
            <p:cNvCxnSpPr>
              <a:cxnSpLocks/>
              <a:stCxn id="98" idx="0"/>
            </p:cNvCxnSpPr>
            <p:nvPr/>
          </p:nvCxnSpPr>
          <p:spPr>
            <a:xfrm flipV="1">
              <a:off x="1499020" y="4995559"/>
              <a:ext cx="555205" cy="329284"/>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02" name="Connettore 2 75">
              <a:extLst>
                <a:ext uri="{FF2B5EF4-FFF2-40B4-BE49-F238E27FC236}">
                  <a16:creationId xmlns:a16="http://schemas.microsoft.com/office/drawing/2014/main" id="{408074DF-3E88-324C-7BC8-7706AECEA907}"/>
                </a:ext>
                <a:ext uri="{C183D7F6-B498-43B3-948B-1728B52AA6E4}">
                  <adec:decorative xmlns:adec="http://schemas.microsoft.com/office/drawing/2017/decorative" val="1"/>
                </a:ext>
              </a:extLst>
            </p:cNvPr>
            <p:cNvCxnSpPr>
              <a:cxnSpLocks/>
              <a:stCxn id="99" idx="0"/>
              <a:endCxn id="97" idx="2"/>
            </p:cNvCxnSpPr>
            <p:nvPr/>
          </p:nvCxnSpPr>
          <p:spPr>
            <a:xfrm flipV="1">
              <a:off x="2326925" y="5016183"/>
              <a:ext cx="0" cy="308660"/>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96" name="Connettore 2 78">
              <a:extLst>
                <a:ext uri="{FF2B5EF4-FFF2-40B4-BE49-F238E27FC236}">
                  <a16:creationId xmlns:a16="http://schemas.microsoft.com/office/drawing/2014/main" id="{B32FB4D4-1F73-D8E7-95AC-7E8B08F55822}"/>
                </a:ext>
                <a:ext uri="{C183D7F6-B498-43B3-948B-1728B52AA6E4}">
                  <adec:decorative xmlns:adec="http://schemas.microsoft.com/office/drawing/2017/decorative" val="1"/>
                </a:ext>
              </a:extLst>
            </p:cNvPr>
            <p:cNvCxnSpPr>
              <a:cxnSpLocks/>
              <a:stCxn id="100" idx="0"/>
            </p:cNvCxnSpPr>
            <p:nvPr/>
          </p:nvCxnSpPr>
          <p:spPr>
            <a:xfrm flipH="1" flipV="1">
              <a:off x="2603500" y="4995559"/>
              <a:ext cx="551331" cy="329284"/>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grpSp>
      <p:grpSp>
        <p:nvGrpSpPr>
          <p:cNvPr id="11" name="Group 10" descr="Visual representing teams of agents managed by individual supervisors with one top level supervisor">
            <a:extLst>
              <a:ext uri="{FF2B5EF4-FFF2-40B4-BE49-F238E27FC236}">
                <a16:creationId xmlns:a16="http://schemas.microsoft.com/office/drawing/2014/main" id="{D719D6F2-393C-C062-86D6-B9D2DA14DA98}"/>
              </a:ext>
            </a:extLst>
          </p:cNvPr>
          <p:cNvGrpSpPr/>
          <p:nvPr/>
        </p:nvGrpSpPr>
        <p:grpSpPr>
          <a:xfrm>
            <a:off x="4685324" y="5003135"/>
            <a:ext cx="2821353" cy="1601969"/>
            <a:chOff x="4686847" y="4446544"/>
            <a:chExt cx="2821353" cy="1681182"/>
          </a:xfrm>
        </p:grpSpPr>
        <p:sp>
          <p:nvSpPr>
            <p:cNvPr id="174" name="Rectangle: Rounded Corners 8">
              <a:extLst>
                <a:ext uri="{FF2B5EF4-FFF2-40B4-BE49-F238E27FC236}">
                  <a16:creationId xmlns:a16="http://schemas.microsoft.com/office/drawing/2014/main" id="{F69C545D-DA91-5FF4-A68E-8BFE78F87C1C}"/>
                </a:ext>
                <a:ext uri="{C183D7F6-B498-43B3-948B-1728B52AA6E4}">
                  <adec:decorative xmlns:adec="http://schemas.microsoft.com/office/drawing/2017/decorative" val="1"/>
                </a:ext>
              </a:extLst>
            </p:cNvPr>
            <p:cNvSpPr/>
            <p:nvPr/>
          </p:nvSpPr>
          <p:spPr bwMode="auto">
            <a:xfrm>
              <a:off x="5031077" y="5071647"/>
              <a:ext cx="223146" cy="172514"/>
            </a:xfrm>
            <a:prstGeom prst="roundRect">
              <a:avLst/>
            </a:prstGeom>
            <a:gradFill flip="none" rotWithShape="1">
              <a:gsLst>
                <a:gs pos="0">
                  <a:srgbClr val="FF5C39"/>
                </a:gs>
                <a:gs pos="80000">
                  <a:srgbClr val="C03BC4"/>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Segoe UI"/>
                <a:ea typeface="+mn-ea"/>
                <a:cs typeface="+mn-cs"/>
              </a:endParaRPr>
            </a:p>
          </p:txBody>
        </p:sp>
        <p:sp>
          <p:nvSpPr>
            <p:cNvPr id="175" name="Rectangle: Rounded Corners 8">
              <a:extLst>
                <a:ext uri="{FF2B5EF4-FFF2-40B4-BE49-F238E27FC236}">
                  <a16:creationId xmlns:a16="http://schemas.microsoft.com/office/drawing/2014/main" id="{85F94A2F-2BE9-54E4-1484-94D19E173E63}"/>
                </a:ext>
                <a:ext uri="{C183D7F6-B498-43B3-948B-1728B52AA6E4}">
                  <adec:decorative xmlns:adec="http://schemas.microsoft.com/office/drawing/2017/decorative" val="1"/>
                </a:ext>
              </a:extLst>
            </p:cNvPr>
            <p:cNvSpPr/>
            <p:nvPr/>
          </p:nvSpPr>
          <p:spPr bwMode="auto">
            <a:xfrm>
              <a:off x="4686847" y="5508266"/>
              <a:ext cx="223146" cy="17251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76" name="Rectangle: Rounded Corners 8">
              <a:extLst>
                <a:ext uri="{FF2B5EF4-FFF2-40B4-BE49-F238E27FC236}">
                  <a16:creationId xmlns:a16="http://schemas.microsoft.com/office/drawing/2014/main" id="{DED863D2-0084-0298-6ABF-516C839F1A98}"/>
                </a:ext>
                <a:ext uri="{C183D7F6-B498-43B3-948B-1728B52AA6E4}">
                  <adec:decorative xmlns:adec="http://schemas.microsoft.com/office/drawing/2017/decorative" val="1"/>
                </a:ext>
              </a:extLst>
            </p:cNvPr>
            <p:cNvSpPr/>
            <p:nvPr/>
          </p:nvSpPr>
          <p:spPr bwMode="auto">
            <a:xfrm>
              <a:off x="5031077" y="5508266"/>
              <a:ext cx="223146" cy="17251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77" name="Rectangle: Rounded Corners 8">
              <a:extLst>
                <a:ext uri="{FF2B5EF4-FFF2-40B4-BE49-F238E27FC236}">
                  <a16:creationId xmlns:a16="http://schemas.microsoft.com/office/drawing/2014/main" id="{63CE5D9C-78D1-4026-720C-3FD9CCD8B1B3}"/>
                </a:ext>
                <a:ext uri="{C183D7F6-B498-43B3-948B-1728B52AA6E4}">
                  <adec:decorative xmlns:adec="http://schemas.microsoft.com/office/drawing/2017/decorative" val="1"/>
                </a:ext>
              </a:extLst>
            </p:cNvPr>
            <p:cNvSpPr/>
            <p:nvPr/>
          </p:nvSpPr>
          <p:spPr bwMode="auto">
            <a:xfrm>
              <a:off x="5375307" y="5508266"/>
              <a:ext cx="223146" cy="17251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43" name="Rectangle: Rounded Corners 8">
              <a:extLst>
                <a:ext uri="{FF2B5EF4-FFF2-40B4-BE49-F238E27FC236}">
                  <a16:creationId xmlns:a16="http://schemas.microsoft.com/office/drawing/2014/main" id="{1D6C99C8-DD01-3037-D1DA-D73D85BB992F}"/>
                </a:ext>
                <a:ext uri="{C183D7F6-B498-43B3-948B-1728B52AA6E4}">
                  <adec:decorative xmlns:adec="http://schemas.microsoft.com/office/drawing/2017/decorative" val="1"/>
                </a:ext>
              </a:extLst>
            </p:cNvPr>
            <p:cNvSpPr/>
            <p:nvPr/>
          </p:nvSpPr>
          <p:spPr bwMode="auto">
            <a:xfrm>
              <a:off x="5822765" y="4446544"/>
              <a:ext cx="549517" cy="274581"/>
            </a:xfrm>
            <a:prstGeom prst="roundRect">
              <a:avLst/>
            </a:prstGeom>
            <a:gradFill flip="none" rotWithShape="1">
              <a:gsLst>
                <a:gs pos="0">
                  <a:srgbClr val="FF5C39"/>
                </a:gs>
                <a:gs pos="80000">
                  <a:srgbClr val="C03BC4"/>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Segoe UI"/>
                <a:ea typeface="+mn-ea"/>
                <a:cs typeface="+mn-cs"/>
              </a:endParaRPr>
            </a:p>
          </p:txBody>
        </p:sp>
        <p:sp>
          <p:nvSpPr>
            <p:cNvPr id="154" name="Rectangle: Rounded Corners 8">
              <a:extLst>
                <a:ext uri="{FF2B5EF4-FFF2-40B4-BE49-F238E27FC236}">
                  <a16:creationId xmlns:a16="http://schemas.microsoft.com/office/drawing/2014/main" id="{04BAF4CC-E461-05F1-22E8-470E6C962F89}"/>
                </a:ext>
                <a:ext uri="{C183D7F6-B498-43B3-948B-1728B52AA6E4}">
                  <adec:decorative xmlns:adec="http://schemas.microsoft.com/office/drawing/2017/decorative" val="1"/>
                </a:ext>
              </a:extLst>
            </p:cNvPr>
            <p:cNvSpPr/>
            <p:nvPr/>
          </p:nvSpPr>
          <p:spPr bwMode="auto">
            <a:xfrm>
              <a:off x="6940824" y="5071647"/>
              <a:ext cx="223146" cy="172514"/>
            </a:xfrm>
            <a:prstGeom prst="roundRect">
              <a:avLst/>
            </a:prstGeom>
            <a:gradFill flip="none" rotWithShape="1">
              <a:gsLst>
                <a:gs pos="0">
                  <a:srgbClr val="FF5C39"/>
                </a:gs>
                <a:gs pos="80000">
                  <a:srgbClr val="C03BC4"/>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Segoe UI"/>
                <a:ea typeface="+mn-ea"/>
                <a:cs typeface="+mn-cs"/>
              </a:endParaRPr>
            </a:p>
          </p:txBody>
        </p:sp>
        <p:sp>
          <p:nvSpPr>
            <p:cNvPr id="155" name="Rectangle: Rounded Corners 8">
              <a:extLst>
                <a:ext uri="{FF2B5EF4-FFF2-40B4-BE49-F238E27FC236}">
                  <a16:creationId xmlns:a16="http://schemas.microsoft.com/office/drawing/2014/main" id="{B133911E-4FFC-762F-A1E2-C46A8DD79915}"/>
                </a:ext>
                <a:ext uri="{C183D7F6-B498-43B3-948B-1728B52AA6E4}">
                  <adec:decorative xmlns:adec="http://schemas.microsoft.com/office/drawing/2017/decorative" val="1"/>
                </a:ext>
              </a:extLst>
            </p:cNvPr>
            <p:cNvSpPr/>
            <p:nvPr/>
          </p:nvSpPr>
          <p:spPr bwMode="auto">
            <a:xfrm>
              <a:off x="6596594" y="5508266"/>
              <a:ext cx="223146" cy="17251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56" name="Rectangle: Rounded Corners 8">
              <a:extLst>
                <a:ext uri="{FF2B5EF4-FFF2-40B4-BE49-F238E27FC236}">
                  <a16:creationId xmlns:a16="http://schemas.microsoft.com/office/drawing/2014/main" id="{A0065C8E-E546-00B5-35A2-C350210902E8}"/>
                </a:ext>
                <a:ext uri="{C183D7F6-B498-43B3-948B-1728B52AA6E4}">
                  <adec:decorative xmlns:adec="http://schemas.microsoft.com/office/drawing/2017/decorative" val="1"/>
                </a:ext>
              </a:extLst>
            </p:cNvPr>
            <p:cNvSpPr/>
            <p:nvPr/>
          </p:nvSpPr>
          <p:spPr bwMode="auto">
            <a:xfrm>
              <a:off x="6940824" y="5508266"/>
              <a:ext cx="223146" cy="17251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57" name="Rectangle: Rounded Corners 8">
              <a:extLst>
                <a:ext uri="{FF2B5EF4-FFF2-40B4-BE49-F238E27FC236}">
                  <a16:creationId xmlns:a16="http://schemas.microsoft.com/office/drawing/2014/main" id="{772F081A-F763-F956-3591-20722112D452}"/>
                </a:ext>
                <a:ext uri="{C183D7F6-B498-43B3-948B-1728B52AA6E4}">
                  <adec:decorative xmlns:adec="http://schemas.microsoft.com/office/drawing/2017/decorative" val="1"/>
                </a:ext>
              </a:extLst>
            </p:cNvPr>
            <p:cNvSpPr/>
            <p:nvPr/>
          </p:nvSpPr>
          <p:spPr bwMode="auto">
            <a:xfrm>
              <a:off x="7285054" y="5508266"/>
              <a:ext cx="223146" cy="17251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195" name="Connettore 2 85">
              <a:extLst>
                <a:ext uri="{FF2B5EF4-FFF2-40B4-BE49-F238E27FC236}">
                  <a16:creationId xmlns:a16="http://schemas.microsoft.com/office/drawing/2014/main" id="{71E43FC4-4E98-61CD-855A-D2AA72AB1619}"/>
                </a:ext>
                <a:ext uri="{C183D7F6-B498-43B3-948B-1728B52AA6E4}">
                  <adec:decorative xmlns:adec="http://schemas.microsoft.com/office/drawing/2017/decorative" val="1"/>
                </a:ext>
              </a:extLst>
            </p:cNvPr>
            <p:cNvCxnSpPr>
              <a:cxnSpLocks/>
              <a:stCxn id="175" idx="0"/>
            </p:cNvCxnSpPr>
            <p:nvPr/>
          </p:nvCxnSpPr>
          <p:spPr>
            <a:xfrm flipV="1">
              <a:off x="4798420" y="5244161"/>
              <a:ext cx="233574" cy="264105"/>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96" name="Connettore 2 86">
              <a:extLst>
                <a:ext uri="{FF2B5EF4-FFF2-40B4-BE49-F238E27FC236}">
                  <a16:creationId xmlns:a16="http://schemas.microsoft.com/office/drawing/2014/main" id="{F44D103D-A8B7-AAFB-A217-9EB2BCBD12E5}"/>
                </a:ext>
                <a:ext uri="{C183D7F6-B498-43B3-948B-1728B52AA6E4}">
                  <adec:decorative xmlns:adec="http://schemas.microsoft.com/office/drawing/2017/decorative" val="1"/>
                </a:ext>
              </a:extLst>
            </p:cNvPr>
            <p:cNvCxnSpPr>
              <a:cxnSpLocks/>
              <a:stCxn id="177" idx="0"/>
            </p:cNvCxnSpPr>
            <p:nvPr/>
          </p:nvCxnSpPr>
          <p:spPr>
            <a:xfrm flipH="1" flipV="1">
              <a:off x="5264275" y="5244161"/>
              <a:ext cx="222605" cy="264105"/>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97" name="Connettore 2 91">
              <a:extLst>
                <a:ext uri="{FF2B5EF4-FFF2-40B4-BE49-F238E27FC236}">
                  <a16:creationId xmlns:a16="http://schemas.microsoft.com/office/drawing/2014/main" id="{C52449EC-049F-C6DF-9582-9A8E74420796}"/>
                </a:ext>
                <a:ext uri="{C183D7F6-B498-43B3-948B-1728B52AA6E4}">
                  <adec:decorative xmlns:adec="http://schemas.microsoft.com/office/drawing/2017/decorative" val="1"/>
                </a:ext>
              </a:extLst>
            </p:cNvPr>
            <p:cNvCxnSpPr>
              <a:cxnSpLocks/>
              <a:stCxn id="176" idx="0"/>
              <a:endCxn id="174" idx="2"/>
            </p:cNvCxnSpPr>
            <p:nvPr/>
          </p:nvCxnSpPr>
          <p:spPr>
            <a:xfrm flipV="1">
              <a:off x="5142650" y="5244161"/>
              <a:ext cx="0" cy="264105"/>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45" name="Connettore 2 109">
              <a:extLst>
                <a:ext uri="{FF2B5EF4-FFF2-40B4-BE49-F238E27FC236}">
                  <a16:creationId xmlns:a16="http://schemas.microsoft.com/office/drawing/2014/main" id="{52E3229E-C218-A6BB-ED14-E969F6AAE220}"/>
                </a:ext>
                <a:ext uri="{C183D7F6-B498-43B3-948B-1728B52AA6E4}">
                  <adec:decorative xmlns:adec="http://schemas.microsoft.com/office/drawing/2017/decorative" val="1"/>
                </a:ext>
              </a:extLst>
            </p:cNvPr>
            <p:cNvCxnSpPr>
              <a:cxnSpLocks/>
              <a:stCxn id="174" idx="0"/>
            </p:cNvCxnSpPr>
            <p:nvPr/>
          </p:nvCxnSpPr>
          <p:spPr>
            <a:xfrm flipV="1">
              <a:off x="5142650" y="4700465"/>
              <a:ext cx="673950" cy="371182"/>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47" name="Connettore 2 112">
              <a:extLst>
                <a:ext uri="{FF2B5EF4-FFF2-40B4-BE49-F238E27FC236}">
                  <a16:creationId xmlns:a16="http://schemas.microsoft.com/office/drawing/2014/main" id="{5EFA571B-5116-1091-FC30-988B65FCD658}"/>
                </a:ext>
                <a:ext uri="{C183D7F6-B498-43B3-948B-1728B52AA6E4}">
                  <adec:decorative xmlns:adec="http://schemas.microsoft.com/office/drawing/2017/decorative" val="1"/>
                </a:ext>
              </a:extLst>
            </p:cNvPr>
            <p:cNvCxnSpPr>
              <a:cxnSpLocks/>
              <a:stCxn id="167" idx="0"/>
              <a:endCxn id="143" idx="2"/>
            </p:cNvCxnSpPr>
            <p:nvPr/>
          </p:nvCxnSpPr>
          <p:spPr>
            <a:xfrm flipV="1">
              <a:off x="6097523" y="4721125"/>
              <a:ext cx="1" cy="787141"/>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49" name="Connettore 2 114">
              <a:extLst>
                <a:ext uri="{FF2B5EF4-FFF2-40B4-BE49-F238E27FC236}">
                  <a16:creationId xmlns:a16="http://schemas.microsoft.com/office/drawing/2014/main" id="{1B64DDA1-6842-D771-94DC-6D51622405EA}"/>
                </a:ext>
                <a:ext uri="{C183D7F6-B498-43B3-948B-1728B52AA6E4}">
                  <adec:decorative xmlns:adec="http://schemas.microsoft.com/office/drawing/2017/decorative" val="1"/>
                </a:ext>
              </a:extLst>
            </p:cNvPr>
            <p:cNvCxnSpPr>
              <a:cxnSpLocks/>
              <a:stCxn id="154" idx="0"/>
            </p:cNvCxnSpPr>
            <p:nvPr/>
          </p:nvCxnSpPr>
          <p:spPr>
            <a:xfrm flipH="1" flipV="1">
              <a:off x="6369050" y="4703640"/>
              <a:ext cx="683347" cy="368007"/>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sp>
          <p:nvSpPr>
            <p:cNvPr id="167" name="Rectangle: Rounded Corners 8">
              <a:extLst>
                <a:ext uri="{FF2B5EF4-FFF2-40B4-BE49-F238E27FC236}">
                  <a16:creationId xmlns:a16="http://schemas.microsoft.com/office/drawing/2014/main" id="{FBB1D067-18F4-C0A4-2D7A-5411A50EA759}"/>
                </a:ext>
                <a:ext uri="{C183D7F6-B498-43B3-948B-1728B52AA6E4}">
                  <adec:decorative xmlns:adec="http://schemas.microsoft.com/office/drawing/2017/decorative" val="1"/>
                </a:ext>
              </a:extLst>
            </p:cNvPr>
            <p:cNvSpPr/>
            <p:nvPr/>
          </p:nvSpPr>
          <p:spPr bwMode="auto">
            <a:xfrm>
              <a:off x="5985950" y="5508266"/>
              <a:ext cx="223146" cy="172514"/>
            </a:xfrm>
            <a:prstGeom prst="roundRect">
              <a:avLst/>
            </a:prstGeom>
            <a:gradFill flip="none" rotWithShape="1">
              <a:gsLst>
                <a:gs pos="0">
                  <a:srgbClr val="FF5C39"/>
                </a:gs>
                <a:gs pos="80000">
                  <a:srgbClr val="C03BC4"/>
                </a:gs>
              </a:gsLst>
              <a:path path="circle">
                <a:fillToRect l="100000" t="100000"/>
              </a:path>
              <a:tileRect r="-100000" b="-100000"/>
            </a:gradFill>
            <a:ln w="63897" cap="flat">
              <a:noFill/>
              <a:prstDash val="solid"/>
              <a:miter/>
            </a:ln>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solidFill>
                  <a:srgbClr val="FFFFFF"/>
                </a:solidFill>
                <a:effectLst/>
                <a:uLnTx/>
                <a:uFillTx/>
                <a:latin typeface="Segoe UI"/>
                <a:ea typeface="+mn-ea"/>
                <a:cs typeface="+mn-cs"/>
              </a:endParaRPr>
            </a:p>
          </p:txBody>
        </p:sp>
        <p:sp>
          <p:nvSpPr>
            <p:cNvPr id="168" name="Rectangle: Rounded Corners 8">
              <a:extLst>
                <a:ext uri="{FF2B5EF4-FFF2-40B4-BE49-F238E27FC236}">
                  <a16:creationId xmlns:a16="http://schemas.microsoft.com/office/drawing/2014/main" id="{7BBBB2E1-E8E1-3096-A59F-01A0BC01531A}"/>
                </a:ext>
                <a:ext uri="{C183D7F6-B498-43B3-948B-1728B52AA6E4}">
                  <adec:decorative xmlns:adec="http://schemas.microsoft.com/office/drawing/2017/decorative" val="1"/>
                </a:ext>
              </a:extLst>
            </p:cNvPr>
            <p:cNvSpPr/>
            <p:nvPr/>
          </p:nvSpPr>
          <p:spPr bwMode="auto">
            <a:xfrm>
              <a:off x="5641720" y="5955212"/>
              <a:ext cx="223146" cy="17251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69" name="Rectangle: Rounded Corners 8">
              <a:extLst>
                <a:ext uri="{FF2B5EF4-FFF2-40B4-BE49-F238E27FC236}">
                  <a16:creationId xmlns:a16="http://schemas.microsoft.com/office/drawing/2014/main" id="{5DA1A292-1EE0-5723-D0A3-F89D456121AE}"/>
                </a:ext>
                <a:ext uri="{C183D7F6-B498-43B3-948B-1728B52AA6E4}">
                  <adec:decorative xmlns:adec="http://schemas.microsoft.com/office/drawing/2017/decorative" val="1"/>
                </a:ext>
              </a:extLst>
            </p:cNvPr>
            <p:cNvSpPr/>
            <p:nvPr/>
          </p:nvSpPr>
          <p:spPr bwMode="auto">
            <a:xfrm>
              <a:off x="5985950" y="5955212"/>
              <a:ext cx="223146" cy="17251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170" name="Rectangle: Rounded Corners 8">
              <a:extLst>
                <a:ext uri="{FF2B5EF4-FFF2-40B4-BE49-F238E27FC236}">
                  <a16:creationId xmlns:a16="http://schemas.microsoft.com/office/drawing/2014/main" id="{462DD2DF-03C3-F3FC-7FD2-184458AEA0A3}"/>
                </a:ext>
                <a:ext uri="{C183D7F6-B498-43B3-948B-1728B52AA6E4}">
                  <adec:decorative xmlns:adec="http://schemas.microsoft.com/office/drawing/2017/decorative" val="1"/>
                </a:ext>
              </a:extLst>
            </p:cNvPr>
            <p:cNvSpPr/>
            <p:nvPr/>
          </p:nvSpPr>
          <p:spPr bwMode="auto">
            <a:xfrm>
              <a:off x="6330180" y="5955212"/>
              <a:ext cx="223146" cy="172514"/>
            </a:xfrm>
            <a:prstGeom prst="roundRect">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cxnSp>
          <p:nvCxnSpPr>
            <p:cNvPr id="171" name="Connettore 2 183">
              <a:extLst>
                <a:ext uri="{FF2B5EF4-FFF2-40B4-BE49-F238E27FC236}">
                  <a16:creationId xmlns:a16="http://schemas.microsoft.com/office/drawing/2014/main" id="{3BA682E1-61AE-BFDB-D4BE-BB3BCF68DA7C}"/>
                </a:ext>
                <a:ext uri="{C183D7F6-B498-43B3-948B-1728B52AA6E4}">
                  <adec:decorative xmlns:adec="http://schemas.microsoft.com/office/drawing/2017/decorative" val="1"/>
                </a:ext>
              </a:extLst>
            </p:cNvPr>
            <p:cNvCxnSpPr>
              <a:cxnSpLocks/>
              <a:stCxn id="168" idx="0"/>
            </p:cNvCxnSpPr>
            <p:nvPr/>
          </p:nvCxnSpPr>
          <p:spPr>
            <a:xfrm flipV="1">
              <a:off x="5753293" y="5680780"/>
              <a:ext cx="233574" cy="274432"/>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72" name="Connettore 2 184">
              <a:extLst>
                <a:ext uri="{FF2B5EF4-FFF2-40B4-BE49-F238E27FC236}">
                  <a16:creationId xmlns:a16="http://schemas.microsoft.com/office/drawing/2014/main" id="{3E677DE5-79F0-4531-4489-A3D1D4F8D3C6}"/>
                </a:ext>
                <a:ext uri="{C183D7F6-B498-43B3-948B-1728B52AA6E4}">
                  <adec:decorative xmlns:adec="http://schemas.microsoft.com/office/drawing/2017/decorative" val="1"/>
                </a:ext>
              </a:extLst>
            </p:cNvPr>
            <p:cNvCxnSpPr>
              <a:cxnSpLocks/>
              <a:stCxn id="170" idx="0"/>
            </p:cNvCxnSpPr>
            <p:nvPr/>
          </p:nvCxnSpPr>
          <p:spPr>
            <a:xfrm flipH="1" flipV="1">
              <a:off x="6219148" y="5680780"/>
              <a:ext cx="222605" cy="274432"/>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73" name="Connettore 2 185">
              <a:extLst>
                <a:ext uri="{FF2B5EF4-FFF2-40B4-BE49-F238E27FC236}">
                  <a16:creationId xmlns:a16="http://schemas.microsoft.com/office/drawing/2014/main" id="{C650E04D-9645-CED7-5055-5F6B97550DA5}"/>
                </a:ext>
                <a:ext uri="{C183D7F6-B498-43B3-948B-1728B52AA6E4}">
                  <adec:decorative xmlns:adec="http://schemas.microsoft.com/office/drawing/2017/decorative" val="1"/>
                </a:ext>
              </a:extLst>
            </p:cNvPr>
            <p:cNvCxnSpPr>
              <a:cxnSpLocks/>
              <a:stCxn id="169" idx="0"/>
              <a:endCxn id="167" idx="2"/>
            </p:cNvCxnSpPr>
            <p:nvPr/>
          </p:nvCxnSpPr>
          <p:spPr>
            <a:xfrm flipV="1">
              <a:off x="6097523" y="5680780"/>
              <a:ext cx="0" cy="274432"/>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58" name="Connettore 2 191">
              <a:extLst>
                <a:ext uri="{FF2B5EF4-FFF2-40B4-BE49-F238E27FC236}">
                  <a16:creationId xmlns:a16="http://schemas.microsoft.com/office/drawing/2014/main" id="{B72F1B72-16EC-CDDC-D597-2D724FC4DB44}"/>
                </a:ext>
                <a:ext uri="{C183D7F6-B498-43B3-948B-1728B52AA6E4}">
                  <adec:decorative xmlns:adec="http://schemas.microsoft.com/office/drawing/2017/decorative" val="1"/>
                </a:ext>
              </a:extLst>
            </p:cNvPr>
            <p:cNvCxnSpPr>
              <a:cxnSpLocks/>
              <a:stCxn id="155" idx="0"/>
            </p:cNvCxnSpPr>
            <p:nvPr/>
          </p:nvCxnSpPr>
          <p:spPr>
            <a:xfrm flipV="1">
              <a:off x="6708167" y="5244161"/>
              <a:ext cx="233574" cy="264105"/>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65" name="Connettore 2 192">
              <a:extLst>
                <a:ext uri="{FF2B5EF4-FFF2-40B4-BE49-F238E27FC236}">
                  <a16:creationId xmlns:a16="http://schemas.microsoft.com/office/drawing/2014/main" id="{6E6F26C5-9BE0-06E6-5EEC-F787E8C421CF}"/>
                </a:ext>
                <a:ext uri="{C183D7F6-B498-43B3-948B-1728B52AA6E4}">
                  <adec:decorative xmlns:adec="http://schemas.microsoft.com/office/drawing/2017/decorative" val="1"/>
                </a:ext>
              </a:extLst>
            </p:cNvPr>
            <p:cNvCxnSpPr>
              <a:cxnSpLocks/>
              <a:stCxn id="157" idx="0"/>
            </p:cNvCxnSpPr>
            <p:nvPr/>
          </p:nvCxnSpPr>
          <p:spPr>
            <a:xfrm flipH="1" flipV="1">
              <a:off x="7174022" y="5244161"/>
              <a:ext cx="222605" cy="264105"/>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cxnSp>
          <p:nvCxnSpPr>
            <p:cNvPr id="166" name="Connettore 2 193">
              <a:extLst>
                <a:ext uri="{FF2B5EF4-FFF2-40B4-BE49-F238E27FC236}">
                  <a16:creationId xmlns:a16="http://schemas.microsoft.com/office/drawing/2014/main" id="{200F5EEA-59B0-3FA3-D307-FC393CA46E65}"/>
                </a:ext>
                <a:ext uri="{C183D7F6-B498-43B3-948B-1728B52AA6E4}">
                  <adec:decorative xmlns:adec="http://schemas.microsoft.com/office/drawing/2017/decorative" val="1"/>
                </a:ext>
              </a:extLst>
            </p:cNvPr>
            <p:cNvCxnSpPr>
              <a:cxnSpLocks/>
              <a:stCxn id="156" idx="0"/>
              <a:endCxn id="154" idx="2"/>
            </p:cNvCxnSpPr>
            <p:nvPr/>
          </p:nvCxnSpPr>
          <p:spPr>
            <a:xfrm flipV="1">
              <a:off x="7052397" y="5244161"/>
              <a:ext cx="0" cy="264105"/>
            </a:xfrm>
            <a:prstGeom prst="straightConnector1">
              <a:avLst/>
            </a:prstGeom>
            <a:ln w="12700" cap="rnd">
              <a:solidFill>
                <a:schemeClr val="tx1"/>
              </a:solidFill>
              <a:headEnd type="arrow" w="lg" len="sm"/>
              <a:tailEnd type="arrow" w="lg" len="sm"/>
            </a:ln>
            <a:effectLst/>
          </p:spPr>
          <p:style>
            <a:lnRef idx="1">
              <a:schemeClr val="accent1"/>
            </a:lnRef>
            <a:fillRef idx="0">
              <a:schemeClr val="accent1"/>
            </a:fillRef>
            <a:effectRef idx="0">
              <a:schemeClr val="accent1"/>
            </a:effectRef>
            <a:fontRef idx="minor">
              <a:schemeClr val="tx1"/>
            </a:fontRef>
          </p:style>
        </p:cxnSp>
      </p:grpSp>
      <p:sp>
        <p:nvSpPr>
          <p:cNvPr id="2" name="Rounded Rectangle 11">
            <a:extLst>
              <a:ext uri="{FF2B5EF4-FFF2-40B4-BE49-F238E27FC236}">
                <a16:creationId xmlns:a16="http://schemas.microsoft.com/office/drawing/2014/main" id="{369787D2-1B1F-BA12-29E9-FCD838FC7D8A}"/>
              </a:ext>
              <a:ext uri="{C183D7F6-B498-43B3-948B-1728B52AA6E4}">
                <adec:decorative xmlns:adec="http://schemas.microsoft.com/office/drawing/2017/decorative" val="1"/>
              </a:ext>
            </a:extLst>
          </p:cNvPr>
          <p:cNvSpPr>
            <a:spLocks/>
          </p:cNvSpPr>
          <p:nvPr/>
        </p:nvSpPr>
        <p:spPr bwMode="auto">
          <a:xfrm>
            <a:off x="586739" y="1894723"/>
            <a:ext cx="11021125" cy="4824129"/>
          </a:xfrm>
          <a:prstGeom prst="roundRect">
            <a:avLst>
              <a:gd name="adj" fmla="val 5687"/>
            </a:avLst>
          </a:prstGeom>
          <a:noFill/>
          <a:ln w="12700" cap="rnd">
            <a:solidFill>
              <a:srgbClr val="3A495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3528144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42" presetClass="path" presetSubtype="0" decel="100000" fill="hold" grpId="1" nodeType="withEffect">
                                  <p:stCondLst>
                                    <p:cond delay="0"/>
                                  </p:stCondLst>
                                  <p:childTnLst>
                                    <p:animMotion origin="layout" path="M 3.54167E-6 -3.7037E-6 L 3.54167E-6 0.03542 " pathEditMode="relative" rAng="0" ptsTypes="AA">
                                      <p:cBhvr>
                                        <p:cTn id="9" dur="700" spd="-100000" fill="hold"/>
                                        <p:tgtEl>
                                          <p:spTgt spid="17"/>
                                        </p:tgtEl>
                                        <p:attrNameLst>
                                          <p:attrName>ppt_x</p:attrName>
                                          <p:attrName>ppt_y</p:attrName>
                                        </p:attrNameLst>
                                      </p:cBhvr>
                                      <p:rCtr x="0" y="1759"/>
                                    </p:animMotion>
                                  </p:childTnLst>
                                </p:cTn>
                              </p:par>
                              <p:par>
                                <p:cTn id="10" presetID="10" presetClass="entr" presetSubtype="0" fill="hold" grpId="0" nodeType="withEffect">
                                  <p:stCondLst>
                                    <p:cond delay="10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42" presetClass="path" presetSubtype="0" decel="100000" fill="hold" grpId="1" nodeType="withEffect">
                                  <p:stCondLst>
                                    <p:cond delay="100"/>
                                  </p:stCondLst>
                                  <p:childTnLst>
                                    <p:animMotion origin="layout" path="M 3.54167E-6 -3.7037E-6 L 3.54167E-6 0.03542 " pathEditMode="relative" rAng="0" ptsTypes="AA">
                                      <p:cBhvr>
                                        <p:cTn id="14" dur="700" spd="-100000" fill="hold"/>
                                        <p:tgtEl>
                                          <p:spTgt spid="2"/>
                                        </p:tgtEl>
                                        <p:attrNameLst>
                                          <p:attrName>ppt_x</p:attrName>
                                          <p:attrName>ppt_y</p:attrName>
                                        </p:attrNameLst>
                                      </p:cBhvr>
                                      <p:rCtr x="0" y="1759"/>
                                    </p:animMotion>
                                  </p:childTnLst>
                                </p:cTn>
                              </p:par>
                              <p:par>
                                <p:cTn id="15" presetID="10" presetClass="entr" presetSubtype="0" fill="hold" nodeType="withEffect">
                                  <p:stCondLst>
                                    <p:cond delay="10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par>
                                <p:cTn id="18" presetID="42" presetClass="path" presetSubtype="0" decel="100000" fill="hold" nodeType="withEffect">
                                  <p:stCondLst>
                                    <p:cond delay="100"/>
                                  </p:stCondLst>
                                  <p:childTnLst>
                                    <p:animMotion origin="layout" path="M 3.54167E-6 -3.7037E-6 L 3.54167E-6 0.03542 " pathEditMode="relative" rAng="0" ptsTypes="AA">
                                      <p:cBhvr>
                                        <p:cTn id="19" dur="700" spd="-100000" fill="hold"/>
                                        <p:tgtEl>
                                          <p:spTgt spid="46"/>
                                        </p:tgtEl>
                                        <p:attrNameLst>
                                          <p:attrName>ppt_x</p:attrName>
                                          <p:attrName>ppt_y</p:attrName>
                                        </p:attrNameLst>
                                      </p:cBhvr>
                                      <p:rCtr x="0" y="1759"/>
                                    </p:animMotion>
                                  </p:childTnLst>
                                </p:cTn>
                              </p:par>
                              <p:par>
                                <p:cTn id="20" presetID="10" presetClass="entr" presetSubtype="0" fill="hold" nodeType="withEffect">
                                  <p:stCondLst>
                                    <p:cond delay="10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500"/>
                                        <p:tgtEl>
                                          <p:spTgt spid="44"/>
                                        </p:tgtEl>
                                      </p:cBhvr>
                                    </p:animEffect>
                                  </p:childTnLst>
                                </p:cTn>
                              </p:par>
                              <p:par>
                                <p:cTn id="23" presetID="42" presetClass="path" presetSubtype="0" decel="100000" fill="hold" nodeType="withEffect">
                                  <p:stCondLst>
                                    <p:cond delay="100"/>
                                  </p:stCondLst>
                                  <p:childTnLst>
                                    <p:animMotion origin="layout" path="M 3.54167E-6 -3.7037E-6 L 3.54167E-6 0.03542 " pathEditMode="relative" rAng="0" ptsTypes="AA">
                                      <p:cBhvr>
                                        <p:cTn id="24" dur="700" spd="-100000" fill="hold"/>
                                        <p:tgtEl>
                                          <p:spTgt spid="44"/>
                                        </p:tgtEl>
                                        <p:attrNameLst>
                                          <p:attrName>ppt_x</p:attrName>
                                          <p:attrName>ppt_y</p:attrName>
                                        </p:attrNameLst>
                                      </p:cBhvr>
                                      <p:rCtr x="0" y="1759"/>
                                    </p:animMotion>
                                  </p:childTnLst>
                                </p:cTn>
                              </p:par>
                              <p:par>
                                <p:cTn id="25" presetID="10" presetClass="entr" presetSubtype="0" fill="hold" nodeType="withEffect">
                                  <p:stCondLst>
                                    <p:cond delay="10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500"/>
                                        <p:tgtEl>
                                          <p:spTgt spid="48"/>
                                        </p:tgtEl>
                                      </p:cBhvr>
                                    </p:animEffect>
                                  </p:childTnLst>
                                </p:cTn>
                              </p:par>
                              <p:par>
                                <p:cTn id="28" presetID="42" presetClass="path" presetSubtype="0" decel="100000" fill="hold" nodeType="withEffect">
                                  <p:stCondLst>
                                    <p:cond delay="100"/>
                                  </p:stCondLst>
                                  <p:childTnLst>
                                    <p:animMotion origin="layout" path="M 3.54167E-6 -3.7037E-6 L 3.54167E-6 0.03542 " pathEditMode="relative" rAng="0" ptsTypes="AA">
                                      <p:cBhvr>
                                        <p:cTn id="29" dur="700" spd="-100000" fill="hold"/>
                                        <p:tgtEl>
                                          <p:spTgt spid="48"/>
                                        </p:tgtEl>
                                        <p:attrNameLst>
                                          <p:attrName>ppt_x</p:attrName>
                                          <p:attrName>ppt_y</p:attrName>
                                        </p:attrNameLst>
                                      </p:cBhvr>
                                      <p:rCtr x="0" y="1759"/>
                                    </p:animMotion>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0"/>
                                        </p:tgtEl>
                                        <p:attrNameLst>
                                          <p:attrName>style.visibility</p:attrName>
                                        </p:attrNameLst>
                                      </p:cBhvr>
                                      <p:to>
                                        <p:strVal val="visible"/>
                                      </p:to>
                                    </p:set>
                                    <p:animEffect transition="in" filter="fade">
                                      <p:cBhvr>
                                        <p:cTn id="34" dur="500"/>
                                        <p:tgtEl>
                                          <p:spTgt spid="90"/>
                                        </p:tgtEl>
                                      </p:cBhvr>
                                    </p:animEffect>
                                  </p:childTnLst>
                                </p:cTn>
                              </p:par>
                              <p:par>
                                <p:cTn id="35" presetID="42" presetClass="path" presetSubtype="0" decel="100000" fill="hold" grpId="1" nodeType="withEffect">
                                  <p:stCondLst>
                                    <p:cond delay="0"/>
                                  </p:stCondLst>
                                  <p:childTnLst>
                                    <p:animMotion origin="layout" path="M 3.54167E-6 -3.7037E-6 L 3.54167E-6 0.03542 " pathEditMode="relative" rAng="0" ptsTypes="AA">
                                      <p:cBhvr>
                                        <p:cTn id="36" dur="500" spd="-100000" fill="hold"/>
                                        <p:tgtEl>
                                          <p:spTgt spid="90"/>
                                        </p:tgtEl>
                                        <p:attrNameLst>
                                          <p:attrName>ppt_x</p:attrName>
                                          <p:attrName>ppt_y</p:attrName>
                                        </p:attrNameLst>
                                      </p:cBhvr>
                                      <p:rCtr x="0" y="1759"/>
                                    </p:animMotion>
                                  </p:childTnLst>
                                </p:cTn>
                              </p:par>
                              <p:par>
                                <p:cTn id="37" presetID="10"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par>
                                <p:cTn id="40" presetID="42" presetClass="path" presetSubtype="0" decel="100000" fill="hold" nodeType="withEffect">
                                  <p:stCondLst>
                                    <p:cond delay="0"/>
                                  </p:stCondLst>
                                  <p:childTnLst>
                                    <p:animMotion origin="layout" path="M 3.54167E-6 -3.7037E-6 L 3.54167E-6 0.03542 " pathEditMode="relative" rAng="0" ptsTypes="AA">
                                      <p:cBhvr>
                                        <p:cTn id="41" dur="500" spd="-100000" fill="hold"/>
                                        <p:tgtEl>
                                          <p:spTgt spid="7"/>
                                        </p:tgtEl>
                                        <p:attrNameLst>
                                          <p:attrName>ppt_x</p:attrName>
                                          <p:attrName>ppt_y</p:attrName>
                                        </p:attrNameLst>
                                      </p:cBhvr>
                                      <p:rCtr x="0" y="1759"/>
                                    </p:animMotion>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49"/>
                                        </p:tgtEl>
                                        <p:attrNameLst>
                                          <p:attrName>style.visibility</p:attrName>
                                        </p:attrNameLst>
                                      </p:cBhvr>
                                      <p:to>
                                        <p:strVal val="visible"/>
                                      </p:to>
                                    </p:set>
                                    <p:animEffect transition="in" filter="fade">
                                      <p:cBhvr>
                                        <p:cTn id="46" dur="500"/>
                                        <p:tgtEl>
                                          <p:spTgt spid="49"/>
                                        </p:tgtEl>
                                      </p:cBhvr>
                                    </p:animEffect>
                                  </p:childTnLst>
                                </p:cTn>
                              </p:par>
                              <p:par>
                                <p:cTn id="47" presetID="42" presetClass="path" presetSubtype="0" decel="100000" fill="hold" grpId="1" nodeType="withEffect">
                                  <p:stCondLst>
                                    <p:cond delay="0"/>
                                  </p:stCondLst>
                                  <p:childTnLst>
                                    <p:animMotion origin="layout" path="M 3.54167E-6 -3.7037E-6 L 3.54167E-6 0.03542 " pathEditMode="relative" rAng="0" ptsTypes="AA">
                                      <p:cBhvr>
                                        <p:cTn id="48" dur="500" spd="-100000" fill="hold"/>
                                        <p:tgtEl>
                                          <p:spTgt spid="49"/>
                                        </p:tgtEl>
                                        <p:attrNameLst>
                                          <p:attrName>ppt_x</p:attrName>
                                          <p:attrName>ppt_y</p:attrName>
                                        </p:attrNameLst>
                                      </p:cBhvr>
                                      <p:rCtr x="0" y="1759"/>
                                    </p:animMotion>
                                  </p:childTnLst>
                                </p:cTn>
                              </p:par>
                              <p:par>
                                <p:cTn id="49" presetID="10" presetClass="entr" presetSubtype="0" fill="hold" nodeType="with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fade">
                                      <p:cBhvr>
                                        <p:cTn id="51" dur="500"/>
                                        <p:tgtEl>
                                          <p:spTgt spid="8"/>
                                        </p:tgtEl>
                                      </p:cBhvr>
                                    </p:animEffect>
                                  </p:childTnLst>
                                </p:cTn>
                              </p:par>
                              <p:par>
                                <p:cTn id="52" presetID="42" presetClass="path" presetSubtype="0" decel="100000" fill="hold" nodeType="withEffect">
                                  <p:stCondLst>
                                    <p:cond delay="0"/>
                                  </p:stCondLst>
                                  <p:childTnLst>
                                    <p:animMotion origin="layout" path="M 3.54167E-6 -3.7037E-6 L 3.54167E-6 0.03542 " pathEditMode="relative" rAng="0" ptsTypes="AA">
                                      <p:cBhvr>
                                        <p:cTn id="53" dur="500" spd="-100000" fill="hold"/>
                                        <p:tgtEl>
                                          <p:spTgt spid="8"/>
                                        </p:tgtEl>
                                        <p:attrNameLst>
                                          <p:attrName>ppt_x</p:attrName>
                                          <p:attrName>ppt_y</p:attrName>
                                        </p:attrNameLst>
                                      </p:cBhvr>
                                      <p:rCtr x="0" y="1759"/>
                                    </p:animMotion>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fade">
                                      <p:cBhvr>
                                        <p:cTn id="58" dur="500"/>
                                        <p:tgtEl>
                                          <p:spTgt spid="65"/>
                                        </p:tgtEl>
                                      </p:cBhvr>
                                    </p:animEffect>
                                  </p:childTnLst>
                                </p:cTn>
                              </p:par>
                              <p:par>
                                <p:cTn id="59" presetID="42" presetClass="path" presetSubtype="0" decel="100000" fill="hold" grpId="1" nodeType="withEffect">
                                  <p:stCondLst>
                                    <p:cond delay="0"/>
                                  </p:stCondLst>
                                  <p:childTnLst>
                                    <p:animMotion origin="layout" path="M 3.54167E-6 -3.7037E-6 L 3.54167E-6 0.03542 " pathEditMode="relative" rAng="0" ptsTypes="AA">
                                      <p:cBhvr>
                                        <p:cTn id="60" dur="500" spd="-100000" fill="hold"/>
                                        <p:tgtEl>
                                          <p:spTgt spid="65"/>
                                        </p:tgtEl>
                                        <p:attrNameLst>
                                          <p:attrName>ppt_x</p:attrName>
                                          <p:attrName>ppt_y</p:attrName>
                                        </p:attrNameLst>
                                      </p:cBhvr>
                                      <p:rCtr x="0" y="1759"/>
                                    </p:animMotion>
                                  </p:childTnLst>
                                </p:cTn>
                              </p:par>
                              <p:par>
                                <p:cTn id="61" presetID="10" presetClass="entr" presetSubtype="0" fill="hold" nodeType="with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fade">
                                      <p:cBhvr>
                                        <p:cTn id="63" dur="500"/>
                                        <p:tgtEl>
                                          <p:spTgt spid="9"/>
                                        </p:tgtEl>
                                      </p:cBhvr>
                                    </p:animEffect>
                                  </p:childTnLst>
                                </p:cTn>
                              </p:par>
                              <p:par>
                                <p:cTn id="64" presetID="42" presetClass="path" presetSubtype="0" decel="100000" fill="hold" nodeType="withEffect">
                                  <p:stCondLst>
                                    <p:cond delay="0"/>
                                  </p:stCondLst>
                                  <p:childTnLst>
                                    <p:animMotion origin="layout" path="M 3.54167E-6 -3.7037E-6 L 3.54167E-6 0.03542 " pathEditMode="relative" rAng="0" ptsTypes="AA">
                                      <p:cBhvr>
                                        <p:cTn id="65" dur="500" spd="-100000" fill="hold"/>
                                        <p:tgtEl>
                                          <p:spTgt spid="9"/>
                                        </p:tgtEl>
                                        <p:attrNameLst>
                                          <p:attrName>ppt_x</p:attrName>
                                          <p:attrName>ppt_y</p:attrName>
                                        </p:attrNameLst>
                                      </p:cBhvr>
                                      <p:rCtr x="0" y="1759"/>
                                    </p:animMotion>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91"/>
                                        </p:tgtEl>
                                        <p:attrNameLst>
                                          <p:attrName>style.visibility</p:attrName>
                                        </p:attrNameLst>
                                      </p:cBhvr>
                                      <p:to>
                                        <p:strVal val="visible"/>
                                      </p:to>
                                    </p:set>
                                    <p:animEffect transition="in" filter="fade">
                                      <p:cBhvr>
                                        <p:cTn id="70" dur="500"/>
                                        <p:tgtEl>
                                          <p:spTgt spid="91"/>
                                        </p:tgtEl>
                                      </p:cBhvr>
                                    </p:animEffect>
                                  </p:childTnLst>
                                </p:cTn>
                              </p:par>
                              <p:par>
                                <p:cTn id="71" presetID="42" presetClass="path" presetSubtype="0" decel="100000" fill="hold" grpId="1" nodeType="withEffect">
                                  <p:stCondLst>
                                    <p:cond delay="0"/>
                                  </p:stCondLst>
                                  <p:childTnLst>
                                    <p:animMotion origin="layout" path="M 3.54167E-6 -3.7037E-6 L 3.54167E-6 0.03542 " pathEditMode="relative" rAng="0" ptsTypes="AA">
                                      <p:cBhvr>
                                        <p:cTn id="72" dur="500" spd="-100000" fill="hold"/>
                                        <p:tgtEl>
                                          <p:spTgt spid="91"/>
                                        </p:tgtEl>
                                        <p:attrNameLst>
                                          <p:attrName>ppt_x</p:attrName>
                                          <p:attrName>ppt_y</p:attrName>
                                        </p:attrNameLst>
                                      </p:cBhvr>
                                      <p:rCtr x="0" y="1759"/>
                                    </p:animMotion>
                                  </p:childTnLst>
                                </p:cTn>
                              </p:par>
                              <p:par>
                                <p:cTn id="73" presetID="10" presetClass="entr" presetSubtype="0" fill="hold" nodeType="with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fade">
                                      <p:cBhvr>
                                        <p:cTn id="75" dur="500"/>
                                        <p:tgtEl>
                                          <p:spTgt spid="10"/>
                                        </p:tgtEl>
                                      </p:cBhvr>
                                    </p:animEffect>
                                  </p:childTnLst>
                                </p:cTn>
                              </p:par>
                              <p:par>
                                <p:cTn id="76" presetID="42" presetClass="path" presetSubtype="0" decel="100000" fill="hold" nodeType="withEffect">
                                  <p:stCondLst>
                                    <p:cond delay="0"/>
                                  </p:stCondLst>
                                  <p:childTnLst>
                                    <p:animMotion origin="layout" path="M 3.54167E-6 -3.7037E-6 L 3.54167E-6 0.03542 " pathEditMode="relative" rAng="0" ptsTypes="AA">
                                      <p:cBhvr>
                                        <p:cTn id="77" dur="500" spd="-100000" fill="hold"/>
                                        <p:tgtEl>
                                          <p:spTgt spid="10"/>
                                        </p:tgtEl>
                                        <p:attrNameLst>
                                          <p:attrName>ppt_x</p:attrName>
                                          <p:attrName>ppt_y</p:attrName>
                                        </p:attrNameLst>
                                      </p:cBhvr>
                                      <p:rCtr x="0" y="1759"/>
                                    </p:animMotion>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03"/>
                                        </p:tgtEl>
                                        <p:attrNameLst>
                                          <p:attrName>style.visibility</p:attrName>
                                        </p:attrNameLst>
                                      </p:cBhvr>
                                      <p:to>
                                        <p:strVal val="visible"/>
                                      </p:to>
                                    </p:set>
                                    <p:animEffect transition="in" filter="fade">
                                      <p:cBhvr>
                                        <p:cTn id="82" dur="500"/>
                                        <p:tgtEl>
                                          <p:spTgt spid="103"/>
                                        </p:tgtEl>
                                      </p:cBhvr>
                                    </p:animEffect>
                                  </p:childTnLst>
                                </p:cTn>
                              </p:par>
                              <p:par>
                                <p:cTn id="83" presetID="42" presetClass="path" presetSubtype="0" decel="100000" fill="hold" grpId="1" nodeType="withEffect">
                                  <p:stCondLst>
                                    <p:cond delay="0"/>
                                  </p:stCondLst>
                                  <p:childTnLst>
                                    <p:animMotion origin="layout" path="M 3.54167E-6 -3.7037E-6 L 3.54167E-6 0.03542 " pathEditMode="relative" rAng="0" ptsTypes="AA">
                                      <p:cBhvr>
                                        <p:cTn id="84" dur="500" spd="-100000" fill="hold"/>
                                        <p:tgtEl>
                                          <p:spTgt spid="103"/>
                                        </p:tgtEl>
                                        <p:attrNameLst>
                                          <p:attrName>ppt_x</p:attrName>
                                          <p:attrName>ppt_y</p:attrName>
                                        </p:attrNameLst>
                                      </p:cBhvr>
                                      <p:rCtr x="0" y="1759"/>
                                    </p:animMotion>
                                  </p:childTnLst>
                                </p:cTn>
                              </p:par>
                              <p:par>
                                <p:cTn id="85" presetID="10" presetClass="entr" presetSubtype="0" fill="hold" nodeType="withEffect">
                                  <p:stCondLst>
                                    <p:cond delay="0"/>
                                  </p:stCondLst>
                                  <p:childTnLst>
                                    <p:set>
                                      <p:cBhvr>
                                        <p:cTn id="86" dur="1" fill="hold">
                                          <p:stCondLst>
                                            <p:cond delay="0"/>
                                          </p:stCondLst>
                                        </p:cTn>
                                        <p:tgtEl>
                                          <p:spTgt spid="11"/>
                                        </p:tgtEl>
                                        <p:attrNameLst>
                                          <p:attrName>style.visibility</p:attrName>
                                        </p:attrNameLst>
                                      </p:cBhvr>
                                      <p:to>
                                        <p:strVal val="visible"/>
                                      </p:to>
                                    </p:set>
                                    <p:animEffect transition="in" filter="fade">
                                      <p:cBhvr>
                                        <p:cTn id="87" dur="500"/>
                                        <p:tgtEl>
                                          <p:spTgt spid="11"/>
                                        </p:tgtEl>
                                      </p:cBhvr>
                                    </p:animEffect>
                                  </p:childTnLst>
                                </p:cTn>
                              </p:par>
                              <p:par>
                                <p:cTn id="88" presetID="42" presetClass="path" presetSubtype="0" decel="100000" fill="hold" nodeType="withEffect">
                                  <p:stCondLst>
                                    <p:cond delay="0"/>
                                  </p:stCondLst>
                                  <p:childTnLst>
                                    <p:animMotion origin="layout" path="M 3.54167E-6 -3.7037E-6 L 3.54167E-6 0.03542 " pathEditMode="relative" rAng="0" ptsTypes="AA">
                                      <p:cBhvr>
                                        <p:cTn id="89" dur="500" spd="-100000" fill="hold"/>
                                        <p:tgtEl>
                                          <p:spTgt spid="11"/>
                                        </p:tgtEl>
                                        <p:attrNameLst>
                                          <p:attrName>ppt_x</p:attrName>
                                          <p:attrName>ppt_y</p:attrName>
                                        </p:attrNameLst>
                                      </p:cBhvr>
                                      <p:rCtr x="0" y="1759"/>
                                    </p:animMotion>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grpId="0" nodeType="clickEffect">
                                  <p:stCondLst>
                                    <p:cond delay="0"/>
                                  </p:stCondLst>
                                  <p:childTnLst>
                                    <p:set>
                                      <p:cBhvr>
                                        <p:cTn id="93" dur="1" fill="hold">
                                          <p:stCondLst>
                                            <p:cond delay="0"/>
                                          </p:stCondLst>
                                        </p:cTn>
                                        <p:tgtEl>
                                          <p:spTgt spid="138"/>
                                        </p:tgtEl>
                                        <p:attrNameLst>
                                          <p:attrName>style.visibility</p:attrName>
                                        </p:attrNameLst>
                                      </p:cBhvr>
                                      <p:to>
                                        <p:strVal val="visible"/>
                                      </p:to>
                                    </p:set>
                                    <p:animEffect transition="in" filter="fade">
                                      <p:cBhvr>
                                        <p:cTn id="94" dur="500"/>
                                        <p:tgtEl>
                                          <p:spTgt spid="138"/>
                                        </p:tgtEl>
                                      </p:cBhvr>
                                    </p:animEffect>
                                  </p:childTnLst>
                                </p:cTn>
                              </p:par>
                              <p:par>
                                <p:cTn id="95" presetID="42" presetClass="path" presetSubtype="0" decel="100000" fill="hold" grpId="1" nodeType="withEffect">
                                  <p:stCondLst>
                                    <p:cond delay="0"/>
                                  </p:stCondLst>
                                  <p:childTnLst>
                                    <p:animMotion origin="layout" path="M 3.54167E-6 -3.7037E-6 L 3.54167E-6 0.03542 " pathEditMode="relative" rAng="0" ptsTypes="AA">
                                      <p:cBhvr>
                                        <p:cTn id="96" dur="500" spd="-100000" fill="hold"/>
                                        <p:tgtEl>
                                          <p:spTgt spid="138"/>
                                        </p:tgtEl>
                                        <p:attrNameLst>
                                          <p:attrName>ppt_x</p:attrName>
                                          <p:attrName>ppt_y</p:attrName>
                                        </p:attrNameLst>
                                      </p:cBhvr>
                                      <p:rCtr x="0" y="1759"/>
                                    </p:animMotion>
                                  </p:childTnLst>
                                </p:cTn>
                              </p:par>
                              <p:par>
                                <p:cTn id="97" presetID="10" presetClass="entr" presetSubtype="0" fill="hold" nodeType="withEffect">
                                  <p:stCondLst>
                                    <p:cond delay="0"/>
                                  </p:stCondLst>
                                  <p:childTnLst>
                                    <p:set>
                                      <p:cBhvr>
                                        <p:cTn id="98" dur="1" fill="hold">
                                          <p:stCondLst>
                                            <p:cond delay="0"/>
                                          </p:stCondLst>
                                        </p:cTn>
                                        <p:tgtEl>
                                          <p:spTgt spid="12"/>
                                        </p:tgtEl>
                                        <p:attrNameLst>
                                          <p:attrName>style.visibility</p:attrName>
                                        </p:attrNameLst>
                                      </p:cBhvr>
                                      <p:to>
                                        <p:strVal val="visible"/>
                                      </p:to>
                                    </p:set>
                                    <p:animEffect transition="in" filter="fade">
                                      <p:cBhvr>
                                        <p:cTn id="99" dur="500"/>
                                        <p:tgtEl>
                                          <p:spTgt spid="12"/>
                                        </p:tgtEl>
                                      </p:cBhvr>
                                    </p:animEffect>
                                  </p:childTnLst>
                                </p:cTn>
                              </p:par>
                              <p:par>
                                <p:cTn id="100" presetID="42" presetClass="path" presetSubtype="0" decel="100000" fill="hold" nodeType="withEffect">
                                  <p:stCondLst>
                                    <p:cond delay="0"/>
                                  </p:stCondLst>
                                  <p:childTnLst>
                                    <p:animMotion origin="layout" path="M -1.25E-6 -7.40741E-7 L -1.25E-6 0.03542 " pathEditMode="relative" rAng="0" ptsTypes="AA">
                                      <p:cBhvr>
                                        <p:cTn id="101" dur="500" spd="-100000" fill="hold"/>
                                        <p:tgtEl>
                                          <p:spTgt spid="12"/>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49" grpId="0"/>
      <p:bldP spid="49" grpId="1"/>
      <p:bldP spid="65" grpId="0"/>
      <p:bldP spid="65" grpId="1"/>
      <p:bldP spid="90" grpId="0"/>
      <p:bldP spid="90" grpId="1"/>
      <p:bldP spid="91" grpId="0"/>
      <p:bldP spid="91" grpId="1"/>
      <p:bldP spid="103" grpId="0"/>
      <p:bldP spid="103" grpId="1"/>
      <p:bldP spid="138" grpId="0"/>
      <p:bldP spid="138" grpId="1"/>
      <p:bldP spid="2" grpId="0" animBg="1"/>
      <p:bldP spid="2"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FF3854-FD0B-9A8F-E216-5BADB6F63009}"/>
            </a:ext>
          </a:extLst>
        </p:cNvPr>
        <p:cNvGrpSpPr/>
        <p:nvPr/>
      </p:nvGrpSpPr>
      <p:grpSpPr>
        <a:xfrm>
          <a:off x="0" y="0"/>
          <a:ext cx="0" cy="0"/>
          <a:chOff x="0" y="0"/>
          <a:chExt cx="0" cy="0"/>
        </a:xfrm>
      </p:grpSpPr>
      <p:pic>
        <p:nvPicPr>
          <p:cNvPr id="23" name="Picture 22">
            <a:extLst>
              <a:ext uri="{FF2B5EF4-FFF2-40B4-BE49-F238E27FC236}">
                <a16:creationId xmlns:a16="http://schemas.microsoft.com/office/drawing/2014/main" id="{D94B6617-B933-37A6-D344-C3C9EF372D27}"/>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7455362" y="5919648"/>
            <a:ext cx="1050570" cy="1050570"/>
          </a:xfrm>
          <a:prstGeom prst="rect">
            <a:avLst/>
          </a:prstGeom>
        </p:spPr>
      </p:pic>
      <p:pic>
        <p:nvPicPr>
          <p:cNvPr id="24" name="Picture 23">
            <a:extLst>
              <a:ext uri="{FF2B5EF4-FFF2-40B4-BE49-F238E27FC236}">
                <a16:creationId xmlns:a16="http://schemas.microsoft.com/office/drawing/2014/main" id="{594C8968-7A65-C4BD-A1D9-7DE868D8B98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6613592" y="5935150"/>
            <a:ext cx="1050570" cy="1050570"/>
          </a:xfrm>
          <a:prstGeom prst="rect">
            <a:avLst/>
          </a:prstGeom>
        </p:spPr>
      </p:pic>
      <p:pic>
        <p:nvPicPr>
          <p:cNvPr id="21" name="Picture 20">
            <a:extLst>
              <a:ext uri="{FF2B5EF4-FFF2-40B4-BE49-F238E27FC236}">
                <a16:creationId xmlns:a16="http://schemas.microsoft.com/office/drawing/2014/main" id="{A54991E9-06F1-BE2F-3120-8F05B01F4E0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732741" y="5948779"/>
            <a:ext cx="1050570" cy="1050570"/>
          </a:xfrm>
          <a:prstGeom prst="rect">
            <a:avLst/>
          </a:prstGeom>
        </p:spPr>
      </p:pic>
      <p:pic>
        <p:nvPicPr>
          <p:cNvPr id="18" name="Picture 17">
            <a:extLst>
              <a:ext uri="{FF2B5EF4-FFF2-40B4-BE49-F238E27FC236}">
                <a16:creationId xmlns:a16="http://schemas.microsoft.com/office/drawing/2014/main" id="{01F57F56-3EAB-DD83-2DD5-7764E07F7E2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806685" y="5888833"/>
            <a:ext cx="1050570" cy="1050570"/>
          </a:xfrm>
          <a:prstGeom prst="rect">
            <a:avLst/>
          </a:prstGeom>
        </p:spPr>
      </p:pic>
      <p:pic>
        <p:nvPicPr>
          <p:cNvPr id="10" name="Picture 9">
            <a:extLst>
              <a:ext uri="{FF2B5EF4-FFF2-40B4-BE49-F238E27FC236}">
                <a16:creationId xmlns:a16="http://schemas.microsoft.com/office/drawing/2014/main" id="{71ABFB30-3C90-3085-5F4C-E1FAFF6A3222}"/>
              </a:ext>
            </a:extLst>
          </p:cNvPr>
          <p:cNvPicPr>
            <a:picLocks noChangeAspect="1"/>
          </p:cNvPicPr>
          <p:nvPr/>
        </p:nvPicPr>
        <p:blipFill>
          <a:blip r:embed="rId4"/>
          <a:srcRect/>
          <a:stretch/>
        </p:blipFill>
        <p:spPr>
          <a:xfrm>
            <a:off x="718156" y="4525986"/>
            <a:ext cx="957064" cy="957064"/>
          </a:xfrm>
          <a:prstGeom prst="rect">
            <a:avLst/>
          </a:prstGeom>
        </p:spPr>
      </p:pic>
      <p:pic>
        <p:nvPicPr>
          <p:cNvPr id="15" name="Picture 14">
            <a:extLst>
              <a:ext uri="{FF2B5EF4-FFF2-40B4-BE49-F238E27FC236}">
                <a16:creationId xmlns:a16="http://schemas.microsoft.com/office/drawing/2014/main" id="{F695AE6C-A614-B296-228F-59AAFCBEA740}"/>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908091" y="5919648"/>
            <a:ext cx="1050570" cy="1050570"/>
          </a:xfrm>
          <a:prstGeom prst="rect">
            <a:avLst/>
          </a:prstGeom>
        </p:spPr>
      </p:pic>
      <p:pic>
        <p:nvPicPr>
          <p:cNvPr id="20" name="Picture 19">
            <a:extLst>
              <a:ext uri="{FF2B5EF4-FFF2-40B4-BE49-F238E27FC236}">
                <a16:creationId xmlns:a16="http://schemas.microsoft.com/office/drawing/2014/main" id="{72F468F1-1D29-A4A1-18C6-27DCE39B523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777975" y="5888833"/>
            <a:ext cx="1050570" cy="1050570"/>
          </a:xfrm>
          <a:prstGeom prst="rect">
            <a:avLst/>
          </a:prstGeom>
        </p:spPr>
      </p:pic>
      <p:pic>
        <p:nvPicPr>
          <p:cNvPr id="25" name="Picture 24">
            <a:extLst>
              <a:ext uri="{FF2B5EF4-FFF2-40B4-BE49-F238E27FC236}">
                <a16:creationId xmlns:a16="http://schemas.microsoft.com/office/drawing/2014/main" id="{24D8AADE-A5C2-EA33-7DEA-13C004B43600}"/>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540285" y="5948779"/>
            <a:ext cx="1050570" cy="1050570"/>
          </a:xfrm>
          <a:prstGeom prst="rect">
            <a:avLst/>
          </a:prstGeom>
        </p:spPr>
      </p:pic>
      <p:pic>
        <p:nvPicPr>
          <p:cNvPr id="27" name="Picture 26">
            <a:extLst>
              <a:ext uri="{FF2B5EF4-FFF2-40B4-BE49-F238E27FC236}">
                <a16:creationId xmlns:a16="http://schemas.microsoft.com/office/drawing/2014/main" id="{1FAB8359-E168-5BF8-6A87-7B604F5E92A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166975" y="5919648"/>
            <a:ext cx="1050570" cy="1050570"/>
          </a:xfrm>
          <a:prstGeom prst="rect">
            <a:avLst/>
          </a:prstGeom>
        </p:spPr>
      </p:pic>
      <p:pic>
        <p:nvPicPr>
          <p:cNvPr id="28" name="Picture 27">
            <a:extLst>
              <a:ext uri="{FF2B5EF4-FFF2-40B4-BE49-F238E27FC236}">
                <a16:creationId xmlns:a16="http://schemas.microsoft.com/office/drawing/2014/main" id="{5279B6D3-73CA-72C7-3710-DBEF5F324E73}"/>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428202" y="5919648"/>
            <a:ext cx="1050570" cy="1050570"/>
          </a:xfrm>
          <a:prstGeom prst="rect">
            <a:avLst/>
          </a:prstGeom>
        </p:spPr>
      </p:pic>
      <p:pic>
        <p:nvPicPr>
          <p:cNvPr id="29" name="Picture 28">
            <a:extLst>
              <a:ext uri="{FF2B5EF4-FFF2-40B4-BE49-F238E27FC236}">
                <a16:creationId xmlns:a16="http://schemas.microsoft.com/office/drawing/2014/main" id="{74E6D53A-C152-964C-7050-CF53766BAC9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9847255" y="5948779"/>
            <a:ext cx="1050570" cy="1050570"/>
          </a:xfrm>
          <a:prstGeom prst="rect">
            <a:avLst/>
          </a:prstGeom>
        </p:spPr>
      </p:pic>
      <p:pic>
        <p:nvPicPr>
          <p:cNvPr id="30" name="Picture 29">
            <a:extLst>
              <a:ext uri="{FF2B5EF4-FFF2-40B4-BE49-F238E27FC236}">
                <a16:creationId xmlns:a16="http://schemas.microsoft.com/office/drawing/2014/main" id="{D009110E-6E80-F954-C591-C94B8B14E0C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9203237" y="5944275"/>
            <a:ext cx="1050570" cy="1050570"/>
          </a:xfrm>
          <a:prstGeom prst="rect">
            <a:avLst/>
          </a:prstGeom>
        </p:spPr>
      </p:pic>
      <p:pic>
        <p:nvPicPr>
          <p:cNvPr id="31" name="Picture 30">
            <a:extLst>
              <a:ext uri="{FF2B5EF4-FFF2-40B4-BE49-F238E27FC236}">
                <a16:creationId xmlns:a16="http://schemas.microsoft.com/office/drawing/2014/main" id="{0E8C9C03-29FE-7ABE-E4E8-B0F692EC9EB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694496" y="5919648"/>
            <a:ext cx="1050570" cy="1050570"/>
          </a:xfrm>
          <a:prstGeom prst="rect">
            <a:avLst/>
          </a:prstGeom>
        </p:spPr>
      </p:pic>
      <p:pic>
        <p:nvPicPr>
          <p:cNvPr id="32" name="Picture 31">
            <a:extLst>
              <a:ext uri="{FF2B5EF4-FFF2-40B4-BE49-F238E27FC236}">
                <a16:creationId xmlns:a16="http://schemas.microsoft.com/office/drawing/2014/main" id="{D416BBE8-1FBA-9A5A-1B58-40E49CD81F69}"/>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66734" y="5919648"/>
            <a:ext cx="1050570" cy="1050570"/>
          </a:xfrm>
          <a:prstGeom prst="rect">
            <a:avLst/>
          </a:prstGeom>
        </p:spPr>
      </p:pic>
      <p:pic>
        <p:nvPicPr>
          <p:cNvPr id="33" name="Picture 32">
            <a:extLst>
              <a:ext uri="{FF2B5EF4-FFF2-40B4-BE49-F238E27FC236}">
                <a16:creationId xmlns:a16="http://schemas.microsoft.com/office/drawing/2014/main" id="{D15852D8-776E-079C-80D3-D7DEE53FFC5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0891547" y="5944275"/>
            <a:ext cx="1050570" cy="1050570"/>
          </a:xfrm>
          <a:prstGeom prst="rect">
            <a:avLst/>
          </a:prstGeom>
        </p:spPr>
      </p:pic>
      <p:pic>
        <p:nvPicPr>
          <p:cNvPr id="34" name="Picture 33">
            <a:extLst>
              <a:ext uri="{FF2B5EF4-FFF2-40B4-BE49-F238E27FC236}">
                <a16:creationId xmlns:a16="http://schemas.microsoft.com/office/drawing/2014/main" id="{1BB2152C-6306-41A4-4B1C-F3383E3BA09A}"/>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0319144" y="5945415"/>
            <a:ext cx="1050570" cy="1050570"/>
          </a:xfrm>
          <a:prstGeom prst="rect">
            <a:avLst/>
          </a:prstGeom>
        </p:spPr>
      </p:pic>
      <p:pic>
        <p:nvPicPr>
          <p:cNvPr id="35" name="Picture 34">
            <a:extLst>
              <a:ext uri="{FF2B5EF4-FFF2-40B4-BE49-F238E27FC236}">
                <a16:creationId xmlns:a16="http://schemas.microsoft.com/office/drawing/2014/main" id="{4C9A069E-8BC0-C67E-2592-36F3C0F3A808}"/>
              </a:ext>
            </a:extLst>
          </p:cNvPr>
          <p:cNvPicPr>
            <a:picLocks noChangeAspect="1"/>
          </p:cNvPicPr>
          <p:nvPr/>
        </p:nvPicPr>
        <p:blipFill>
          <a:blip r:embed="rId5"/>
          <a:srcRect/>
          <a:stretch/>
        </p:blipFill>
        <p:spPr>
          <a:xfrm>
            <a:off x="3820911" y="4525986"/>
            <a:ext cx="957064" cy="957064"/>
          </a:xfrm>
          <a:prstGeom prst="rect">
            <a:avLst/>
          </a:prstGeom>
        </p:spPr>
      </p:pic>
      <p:pic>
        <p:nvPicPr>
          <p:cNvPr id="47" name="Picture 46">
            <a:extLst>
              <a:ext uri="{FF2B5EF4-FFF2-40B4-BE49-F238E27FC236}">
                <a16:creationId xmlns:a16="http://schemas.microsoft.com/office/drawing/2014/main" id="{1C31D857-3065-BE32-A44F-3C61DF592D3F}"/>
              </a:ext>
            </a:extLst>
          </p:cNvPr>
          <p:cNvPicPr>
            <a:picLocks noChangeAspect="1"/>
          </p:cNvPicPr>
          <p:nvPr/>
        </p:nvPicPr>
        <p:blipFill>
          <a:blip r:embed="rId5"/>
          <a:srcRect/>
          <a:stretch/>
        </p:blipFill>
        <p:spPr>
          <a:xfrm>
            <a:off x="6485025" y="4495745"/>
            <a:ext cx="957064" cy="957064"/>
          </a:xfrm>
          <a:prstGeom prst="rect">
            <a:avLst/>
          </a:prstGeom>
        </p:spPr>
      </p:pic>
      <p:pic>
        <p:nvPicPr>
          <p:cNvPr id="48" name="Picture 47">
            <a:extLst>
              <a:ext uri="{FF2B5EF4-FFF2-40B4-BE49-F238E27FC236}">
                <a16:creationId xmlns:a16="http://schemas.microsoft.com/office/drawing/2014/main" id="{592821D8-8548-940C-4F7B-DA6B7C3BD567}"/>
              </a:ext>
            </a:extLst>
          </p:cNvPr>
          <p:cNvPicPr>
            <a:picLocks noChangeAspect="1"/>
          </p:cNvPicPr>
          <p:nvPr/>
        </p:nvPicPr>
        <p:blipFill>
          <a:blip r:embed="rId4"/>
          <a:srcRect/>
          <a:stretch/>
        </p:blipFill>
        <p:spPr>
          <a:xfrm>
            <a:off x="7752548" y="4480243"/>
            <a:ext cx="957064" cy="957064"/>
          </a:xfrm>
          <a:prstGeom prst="rect">
            <a:avLst/>
          </a:prstGeom>
        </p:spPr>
      </p:pic>
      <p:pic>
        <p:nvPicPr>
          <p:cNvPr id="52" name="Picture 51">
            <a:extLst>
              <a:ext uri="{FF2B5EF4-FFF2-40B4-BE49-F238E27FC236}">
                <a16:creationId xmlns:a16="http://schemas.microsoft.com/office/drawing/2014/main" id="{3EE54EFD-F57E-C20F-EC30-CD3EEA731795}"/>
              </a:ext>
            </a:extLst>
          </p:cNvPr>
          <p:cNvPicPr>
            <a:picLocks noChangeAspect="1"/>
          </p:cNvPicPr>
          <p:nvPr/>
        </p:nvPicPr>
        <p:blipFill>
          <a:blip r:embed="rId6"/>
          <a:srcRect/>
          <a:stretch/>
        </p:blipFill>
        <p:spPr>
          <a:xfrm>
            <a:off x="5155149" y="1932152"/>
            <a:ext cx="817724" cy="817724"/>
          </a:xfrm>
          <a:prstGeom prst="rect">
            <a:avLst/>
          </a:prstGeom>
        </p:spPr>
      </p:pic>
      <p:cxnSp>
        <p:nvCxnSpPr>
          <p:cNvPr id="60" name="Elbow Connector 59">
            <a:extLst>
              <a:ext uri="{FF2B5EF4-FFF2-40B4-BE49-F238E27FC236}">
                <a16:creationId xmlns:a16="http://schemas.microsoft.com/office/drawing/2014/main" id="{F0B9CDE4-EE7E-ED77-EB05-FBE88E0138E2}"/>
              </a:ext>
            </a:extLst>
          </p:cNvPr>
          <p:cNvCxnSpPr>
            <a:cxnSpLocks/>
            <a:endCxn id="10" idx="0"/>
          </p:cNvCxnSpPr>
          <p:nvPr/>
        </p:nvCxnSpPr>
        <p:spPr>
          <a:xfrm rot="10800000" flipV="1">
            <a:off x="1196688" y="3316936"/>
            <a:ext cx="387992" cy="1209050"/>
          </a:xfrm>
          <a:prstGeom prst="bentConnector2">
            <a:avLst/>
          </a:prstGeom>
          <a:ln>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27" name="Elbow Connector 1026">
            <a:extLst>
              <a:ext uri="{FF2B5EF4-FFF2-40B4-BE49-F238E27FC236}">
                <a16:creationId xmlns:a16="http://schemas.microsoft.com/office/drawing/2014/main" id="{1B848345-95A7-7A78-3D2B-E428AA4F2050}"/>
              </a:ext>
            </a:extLst>
          </p:cNvPr>
          <p:cNvCxnSpPr>
            <a:cxnSpLocks/>
            <a:stCxn id="9" idx="1"/>
            <a:endCxn id="47" idx="0"/>
          </p:cNvCxnSpPr>
          <p:nvPr/>
        </p:nvCxnSpPr>
        <p:spPr>
          <a:xfrm rot="10800000" flipV="1">
            <a:off x="6963557" y="3528203"/>
            <a:ext cx="425896" cy="967541"/>
          </a:xfrm>
          <a:prstGeom prst="bentConnector2">
            <a:avLst/>
          </a:prstGeom>
          <a:ln>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30" name="Elbow Connector 1029">
            <a:extLst>
              <a:ext uri="{FF2B5EF4-FFF2-40B4-BE49-F238E27FC236}">
                <a16:creationId xmlns:a16="http://schemas.microsoft.com/office/drawing/2014/main" id="{14A10D65-BB14-070E-42D1-206B735146A2}"/>
              </a:ext>
            </a:extLst>
          </p:cNvPr>
          <p:cNvCxnSpPr>
            <a:cxnSpLocks/>
            <a:stCxn id="9" idx="3"/>
            <a:endCxn id="48" idx="0"/>
          </p:cNvCxnSpPr>
          <p:nvPr/>
        </p:nvCxnSpPr>
        <p:spPr>
          <a:xfrm>
            <a:off x="7768082" y="3528204"/>
            <a:ext cx="462998" cy="952039"/>
          </a:xfrm>
          <a:prstGeom prst="bentConnector2">
            <a:avLst/>
          </a:prstGeom>
          <a:ln>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39" name="Elbow Connector 1038">
            <a:extLst>
              <a:ext uri="{FF2B5EF4-FFF2-40B4-BE49-F238E27FC236}">
                <a16:creationId xmlns:a16="http://schemas.microsoft.com/office/drawing/2014/main" id="{CF950AFB-AAE8-E44E-0640-CA51B7B3838C}"/>
              </a:ext>
            </a:extLst>
          </p:cNvPr>
          <p:cNvCxnSpPr>
            <a:cxnSpLocks/>
            <a:stCxn id="52" idx="1"/>
            <a:endCxn id="3" idx="0"/>
          </p:cNvCxnSpPr>
          <p:nvPr/>
        </p:nvCxnSpPr>
        <p:spPr>
          <a:xfrm rot="10800000" flipV="1">
            <a:off x="1791413" y="2341013"/>
            <a:ext cx="3363736" cy="692343"/>
          </a:xfrm>
          <a:prstGeom prst="bentConnector2">
            <a:avLst/>
          </a:prstGeom>
          <a:ln>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42" name="Elbow Connector 1041">
            <a:extLst>
              <a:ext uri="{FF2B5EF4-FFF2-40B4-BE49-F238E27FC236}">
                <a16:creationId xmlns:a16="http://schemas.microsoft.com/office/drawing/2014/main" id="{ADE2F7E5-B359-5343-6AEA-6FB2A7690E5F}"/>
              </a:ext>
            </a:extLst>
          </p:cNvPr>
          <p:cNvCxnSpPr>
            <a:cxnSpLocks/>
            <a:stCxn id="52" idx="3"/>
            <a:endCxn id="9" idx="0"/>
          </p:cNvCxnSpPr>
          <p:nvPr/>
        </p:nvCxnSpPr>
        <p:spPr>
          <a:xfrm>
            <a:off x="5972873" y="2341014"/>
            <a:ext cx="1605895" cy="725525"/>
          </a:xfrm>
          <a:prstGeom prst="bentConnector2">
            <a:avLst/>
          </a:prstGeom>
          <a:ln>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048" name="TextBox 1047">
            <a:extLst>
              <a:ext uri="{FF2B5EF4-FFF2-40B4-BE49-F238E27FC236}">
                <a16:creationId xmlns:a16="http://schemas.microsoft.com/office/drawing/2014/main" id="{48574ADB-A5B8-1460-8086-4FE4825DACBA}"/>
              </a:ext>
            </a:extLst>
          </p:cNvPr>
          <p:cNvSpPr txBox="1"/>
          <p:nvPr/>
        </p:nvSpPr>
        <p:spPr>
          <a:xfrm>
            <a:off x="9240788" y="1969520"/>
            <a:ext cx="3170480" cy="108491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b="1" dirty="0">
                <a:latin typeface="ADLaM Display" panose="020F0502020204030204" pitchFamily="34" charset="0"/>
                <a:cs typeface="ADLaM Display" panose="020F0502020204030204" pitchFamily="34" charset="0"/>
              </a:rPr>
              <a:t>SCI Assistant</a:t>
            </a:r>
            <a:r>
              <a:rPr kumimoji="0" lang="en-US" sz="1050" b="1" i="0" u="none" strike="noStrike" kern="1200" cap="none" spc="0" normalizeH="0" baseline="0" noProof="0" dirty="0">
                <a:ln>
                  <a:noFill/>
                </a:ln>
                <a:effectLst/>
                <a:uLnTx/>
                <a:uFillTx/>
                <a:latin typeface="ADLaM Display" panose="020F0502020204030204" pitchFamily="34" charset="0"/>
                <a:ea typeface="+mn-ea"/>
                <a:cs typeface="ADLaM Display" panose="020F0502020204030204" pitchFamily="34" charset="0"/>
              </a:rPr>
              <a:t>(Coordinator)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effectLst/>
              <a:uLnTx/>
              <a:uFillTx/>
              <a:latin typeface="ADLaM Display" panose="020F0502020204030204" pitchFamily="34" charset="0"/>
              <a:ea typeface="+mn-ea"/>
              <a:cs typeface="ADLaM Display"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effectLst/>
                <a:uLnTx/>
                <a:uFillTx/>
                <a:latin typeface="Segoe Sans Text"/>
                <a:ea typeface="+mn-ea"/>
                <a:cs typeface="ADLaM Display" panose="020F0502020204030204" pitchFamily="34" charset="0"/>
              </a:rPr>
              <a:t>- Decision-making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effectLst/>
                <a:uLnTx/>
                <a:uFillTx/>
                <a:latin typeface="Segoe Sans Text"/>
                <a:ea typeface="+mn-ea"/>
                <a:cs typeface="ADLaM Display" panose="020F0502020204030204" pitchFamily="34" charset="0"/>
              </a:rPr>
              <a:t>- Agent orchestration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effectLst/>
              <a:uLnTx/>
              <a:uFillTx/>
              <a:latin typeface="Segoe Sans Text"/>
              <a:ea typeface="+mn-ea"/>
              <a:cs typeface="ADLaM Display"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effectLst/>
                <a:uLnTx/>
                <a:uFillTx/>
                <a:latin typeface="Segoe Sans Text"/>
                <a:ea typeface="+mn-ea"/>
                <a:cs typeface="ADLaM Display" panose="020F0502020204030204" pitchFamily="34" charset="0"/>
              </a:rPr>
              <a:t>Role: </a:t>
            </a:r>
            <a:r>
              <a:rPr kumimoji="0" lang="en-US" sz="900" b="0" i="0" u="none" strike="noStrike" kern="1200" cap="none" spc="0" normalizeH="0" baseline="0" noProof="0" dirty="0">
                <a:ln>
                  <a:noFill/>
                </a:ln>
                <a:effectLst/>
                <a:uLnTx/>
                <a:uFillTx/>
                <a:latin typeface="Segoe Sans Text"/>
                <a:ea typeface="+mn-ea"/>
                <a:cs typeface="ADLaM Display" panose="020F0502020204030204" pitchFamily="34" charset="0"/>
              </a:rPr>
              <a:t>Coordinates entire system, calls resources as determined.</a:t>
            </a:r>
          </a:p>
        </p:txBody>
      </p:sp>
      <p:sp>
        <p:nvSpPr>
          <p:cNvPr id="1050" name="TextBox 1049">
            <a:extLst>
              <a:ext uri="{FF2B5EF4-FFF2-40B4-BE49-F238E27FC236}">
                <a16:creationId xmlns:a16="http://schemas.microsoft.com/office/drawing/2014/main" id="{D0D3AF07-84E2-2052-4E35-93115AD9F373}"/>
              </a:ext>
            </a:extLst>
          </p:cNvPr>
          <p:cNvSpPr txBox="1"/>
          <p:nvPr/>
        </p:nvSpPr>
        <p:spPr>
          <a:xfrm>
            <a:off x="9267410" y="3302574"/>
            <a:ext cx="3404020" cy="122341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b="1" dirty="0">
                <a:latin typeface="ADLaM Display" panose="020F0502020204030204" pitchFamily="34" charset="0"/>
                <a:cs typeface="ADLaM Display" panose="020F0502020204030204" pitchFamily="34" charset="0"/>
              </a:rPr>
              <a:t>Personas</a:t>
            </a:r>
            <a:r>
              <a:rPr kumimoji="0" lang="en-US" sz="1050" b="1" i="0" u="none" strike="noStrike" kern="1200" cap="none" spc="0" normalizeH="0" baseline="0" noProof="0" dirty="0">
                <a:ln>
                  <a:noFill/>
                </a:ln>
                <a:effectLst/>
                <a:uLnTx/>
                <a:uFillTx/>
                <a:latin typeface="ADLaM Display" panose="020F0502020204030204" pitchFamily="34" charset="0"/>
                <a:ea typeface="+mn-ea"/>
                <a:cs typeface="ADLaM Display" panose="020F0502020204030204" pitchFamily="34" charset="0"/>
              </a:rPr>
              <a:t>(Tracking)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effectLst/>
              <a:uLnTx/>
              <a:uFillTx/>
              <a:latin typeface="ADLaM Display" panose="020F0502020204030204" pitchFamily="34" charset="0"/>
              <a:ea typeface="+mn-ea"/>
              <a:cs typeface="ADLaM Display"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effectLst/>
                <a:uLnTx/>
                <a:uFillTx/>
                <a:latin typeface="Segoe Sans Text"/>
                <a:ea typeface="+mn-ea"/>
                <a:cs typeface="ADLaM Display" panose="020F0502020204030204" pitchFamily="34" charset="0"/>
              </a:rPr>
              <a:t>Responsible for responding</a:t>
            </a:r>
            <a:r>
              <a:rPr kumimoji="0" lang="en-US" sz="900" b="0" i="0" u="none" strike="noStrike" kern="1200" cap="none" spc="0" normalizeH="0" noProof="0" dirty="0">
                <a:ln>
                  <a:noFill/>
                </a:ln>
                <a:effectLst/>
                <a:uLnTx/>
                <a:uFillTx/>
                <a:latin typeface="Segoe Sans Text"/>
                <a:ea typeface="+mn-ea"/>
                <a:cs typeface="ADLaM Display" panose="020F0502020204030204" pitchFamily="34" charset="0"/>
              </a:rPr>
              <a:t> to the Coordinator</a:t>
            </a:r>
            <a:endParaRPr kumimoji="0" lang="en-US" sz="900" b="0" i="0" u="none" strike="noStrike" kern="1200" cap="none" spc="0" normalizeH="0" baseline="0" noProof="0" dirty="0">
              <a:ln>
                <a:noFill/>
              </a:ln>
              <a:effectLst/>
              <a:uLnTx/>
              <a:uFillTx/>
              <a:latin typeface="Segoe Sans Text"/>
              <a:ea typeface="+mn-ea"/>
              <a:cs typeface="ADLaM Display"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effectLst/>
                <a:uLnTx/>
                <a:uFillTx/>
                <a:latin typeface="Segoe Sans Text"/>
                <a:ea typeface="+mn-ea"/>
                <a:cs typeface="ADLaM Display" panose="020F0502020204030204" pitchFamily="34" charset="0"/>
              </a:rPr>
              <a:t>- </a:t>
            </a:r>
            <a:r>
              <a:rPr lang="en-US" sz="900" noProof="0" dirty="0">
                <a:latin typeface="Segoe Sans Text"/>
                <a:cs typeface="ADLaM Display" panose="020F0502020204030204" pitchFamily="34" charset="0"/>
              </a:rPr>
              <a:t>Area responsibility</a:t>
            </a:r>
            <a:endParaRPr kumimoji="0" lang="en-US" sz="900" b="0" i="0" u="none" strike="noStrike" kern="1200" cap="none" spc="0" normalizeH="0" baseline="0" noProof="0" dirty="0">
              <a:ln>
                <a:noFill/>
              </a:ln>
              <a:effectLst/>
              <a:uLnTx/>
              <a:uFillTx/>
              <a:latin typeface="Segoe Sans Text"/>
              <a:cs typeface="ADLaM Display"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effectLst/>
              <a:uLnTx/>
              <a:uFillTx/>
              <a:latin typeface="Segoe Sans Text"/>
              <a:ea typeface="+mn-ea"/>
              <a:cs typeface="ADLaM Display"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b="1" dirty="0">
                <a:latin typeface="Segoe Sans Text"/>
                <a:cs typeface="ADLaM Display" panose="020F0502020204030204" pitchFamily="34" charset="0"/>
              </a:rPr>
              <a:t>R</a:t>
            </a:r>
            <a:r>
              <a:rPr kumimoji="0" lang="en-US" sz="900" b="1" i="0" u="none" strike="noStrike" kern="1200" cap="none" spc="0" normalizeH="0" baseline="0" noProof="0" dirty="0">
                <a:ln>
                  <a:noFill/>
                </a:ln>
                <a:effectLst/>
                <a:uLnTx/>
                <a:uFillTx/>
                <a:latin typeface="Segoe Sans Text"/>
                <a:cs typeface="ADLaM Display" panose="020F0502020204030204" pitchFamily="34" charset="0"/>
              </a:rPr>
              <a:t>ole: </a:t>
            </a:r>
            <a:r>
              <a:rPr kumimoji="0" lang="en-US" sz="900" b="0" i="0" u="none" strike="noStrike" kern="1200" cap="none" spc="0" normalizeH="0" baseline="0" noProof="0" dirty="0">
                <a:ln>
                  <a:noFill/>
                </a:ln>
                <a:effectLst/>
                <a:uLnTx/>
                <a:uFillTx/>
                <a:latin typeface="Segoe Sans Text"/>
                <a:ea typeface="+mn-ea"/>
                <a:cs typeface="ADLaM Display" panose="020F0502020204030204" pitchFamily="34" charset="0"/>
              </a:rPr>
              <a:t>Relies on functions and grounded data to form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latin typeface="Segoe Sans Text"/>
                <a:cs typeface="ADLaM Display" panose="020F0502020204030204" pitchFamily="34" charset="0"/>
              </a:rPr>
              <a:t>An opinion.</a:t>
            </a:r>
            <a:endParaRPr kumimoji="0" lang="en-US" sz="900" b="0" i="0" u="none" strike="noStrike" kern="1200" cap="none" spc="0" normalizeH="0" baseline="0" noProof="0" dirty="0">
              <a:ln>
                <a:noFill/>
              </a:ln>
              <a:effectLst/>
              <a:uLnTx/>
              <a:uFillTx/>
              <a:latin typeface="Segoe Sans Text"/>
              <a:cs typeface="ADLaM Display"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000000"/>
              </a:solidFill>
              <a:effectLst/>
              <a:uLnTx/>
              <a:uFillTx/>
              <a:latin typeface="Segoe Sans Text"/>
              <a:ea typeface="+mn-ea"/>
              <a:cs typeface="ADLaM Display" panose="020F0502020204030204" pitchFamily="34" charset="0"/>
            </a:endParaRPr>
          </a:p>
        </p:txBody>
      </p:sp>
      <p:cxnSp>
        <p:nvCxnSpPr>
          <p:cNvPr id="6" name="Straight Arrow Connector 5">
            <a:extLst>
              <a:ext uri="{FF2B5EF4-FFF2-40B4-BE49-F238E27FC236}">
                <a16:creationId xmlns:a16="http://schemas.microsoft.com/office/drawing/2014/main" id="{CED2492B-4C52-ED96-7F7C-3CE951867180}"/>
              </a:ext>
            </a:extLst>
          </p:cNvPr>
          <p:cNvCxnSpPr>
            <a:cxnSpLocks/>
          </p:cNvCxnSpPr>
          <p:nvPr/>
        </p:nvCxnSpPr>
        <p:spPr>
          <a:xfrm>
            <a:off x="6493101" y="2060090"/>
            <a:ext cx="2710136" cy="0"/>
          </a:xfrm>
          <a:prstGeom prst="straightConnector1">
            <a:avLst/>
          </a:prstGeom>
          <a:ln>
            <a:solidFill>
              <a:schemeClr val="tx1"/>
            </a:solidFill>
            <a:headEnd type="none" w="lg" len="med"/>
            <a:tailEnd type="oval"/>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B08AA62-DF84-A444-00FD-06F932A1F432}"/>
              </a:ext>
            </a:extLst>
          </p:cNvPr>
          <p:cNvCxnSpPr>
            <a:cxnSpLocks/>
          </p:cNvCxnSpPr>
          <p:nvPr/>
        </p:nvCxnSpPr>
        <p:spPr>
          <a:xfrm>
            <a:off x="8114300" y="3429000"/>
            <a:ext cx="1148315" cy="0"/>
          </a:xfrm>
          <a:prstGeom prst="straightConnector1">
            <a:avLst/>
          </a:prstGeom>
          <a:ln>
            <a:solidFill>
              <a:schemeClr val="tx1"/>
            </a:solidFill>
            <a:headEnd type="none" w="lg" len="med"/>
            <a:tailEnd type="oval"/>
          </a:ln>
        </p:spPr>
        <p:style>
          <a:lnRef idx="1">
            <a:schemeClr val="accent1"/>
          </a:lnRef>
          <a:fillRef idx="0">
            <a:schemeClr val="accent1"/>
          </a:fillRef>
          <a:effectRef idx="0">
            <a:schemeClr val="accent1"/>
          </a:effectRef>
          <a:fontRef idx="minor">
            <a:schemeClr val="tx1"/>
          </a:fontRef>
        </p:style>
      </p:cxnSp>
      <p:pic>
        <p:nvPicPr>
          <p:cNvPr id="36" name="Picture 35">
            <a:extLst>
              <a:ext uri="{FF2B5EF4-FFF2-40B4-BE49-F238E27FC236}">
                <a16:creationId xmlns:a16="http://schemas.microsoft.com/office/drawing/2014/main" id="{7A58DBC9-4EFD-1F03-DF58-BC3DB6DFD42A}"/>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1416832" y="5935150"/>
            <a:ext cx="1050570" cy="1050570"/>
          </a:xfrm>
          <a:prstGeom prst="rect">
            <a:avLst/>
          </a:prstGeom>
        </p:spPr>
      </p:pic>
      <p:sp>
        <p:nvSpPr>
          <p:cNvPr id="2" name="Title 2">
            <a:extLst>
              <a:ext uri="{FF2B5EF4-FFF2-40B4-BE49-F238E27FC236}">
                <a16:creationId xmlns:a16="http://schemas.microsoft.com/office/drawing/2014/main" id="{E9368A80-24DD-076F-1FAE-00D0211A94C8}"/>
              </a:ext>
            </a:extLst>
          </p:cNvPr>
          <p:cNvSpPr>
            <a:spLocks noGrp="1"/>
          </p:cNvSpPr>
          <p:nvPr>
            <p:ph type="title"/>
          </p:nvPr>
        </p:nvSpPr>
        <p:spPr>
          <a:xfrm>
            <a:off x="458551" y="295285"/>
            <a:ext cx="11018520" cy="861774"/>
          </a:xfrm>
        </p:spPr>
        <p:txBody>
          <a:bodyPr>
            <a:normAutofit fontScale="90000"/>
          </a:bodyPr>
          <a:lstStyle/>
          <a:p>
            <a:r>
              <a:rPr lang="en-US" dirty="0">
                <a:solidFill>
                  <a:schemeClr val="bg1"/>
                </a:solidFill>
              </a:rPr>
              <a:t>Multi Agent Design</a:t>
            </a:r>
            <a:br>
              <a:rPr lang="en-US" dirty="0">
                <a:solidFill>
                  <a:schemeClr val="bg1"/>
                </a:solidFill>
              </a:rPr>
            </a:br>
            <a:r>
              <a:rPr lang="en-US" sz="2000" dirty="0">
                <a:solidFill>
                  <a:schemeClr val="bg1"/>
                </a:solidFill>
                <a:latin typeface="+mn-lt"/>
              </a:rPr>
              <a:t>The supervisor pattern</a:t>
            </a:r>
          </a:p>
        </p:txBody>
      </p:sp>
      <p:grpSp>
        <p:nvGrpSpPr>
          <p:cNvPr id="8" name="Group 7">
            <a:extLst>
              <a:ext uri="{FF2B5EF4-FFF2-40B4-BE49-F238E27FC236}">
                <a16:creationId xmlns:a16="http://schemas.microsoft.com/office/drawing/2014/main" id="{F6AEC9C3-85BA-A792-DA12-C8B1E53F87C6}"/>
              </a:ext>
            </a:extLst>
          </p:cNvPr>
          <p:cNvGrpSpPr/>
          <p:nvPr/>
        </p:nvGrpSpPr>
        <p:grpSpPr>
          <a:xfrm>
            <a:off x="4640475" y="895527"/>
            <a:ext cx="1776633" cy="821025"/>
            <a:chOff x="7524523" y="816084"/>
            <a:chExt cx="1776633" cy="821025"/>
          </a:xfrm>
        </p:grpSpPr>
        <p:sp>
          <p:nvSpPr>
            <p:cNvPr id="5" name="Rectangle: Rounded Corners 4">
              <a:extLst>
                <a:ext uri="{FF2B5EF4-FFF2-40B4-BE49-F238E27FC236}">
                  <a16:creationId xmlns:a16="http://schemas.microsoft.com/office/drawing/2014/main" id="{04D05278-B344-9FB0-73C6-2091CFDE2166}"/>
                </a:ext>
              </a:extLst>
            </p:cNvPr>
            <p:cNvSpPr/>
            <p:nvPr/>
          </p:nvSpPr>
          <p:spPr>
            <a:xfrm>
              <a:off x="7524523" y="1158577"/>
              <a:ext cx="1776633" cy="478532"/>
            </a:xfrm>
            <a:prstGeom prst="roundRect">
              <a:avLst/>
            </a:prstGeom>
            <a:solidFill>
              <a:srgbClr val="FFEC99"/>
            </a:solidFill>
            <a:ln>
              <a:solidFill>
                <a:schemeClr val="tx1"/>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1200" dirty="0">
                  <a:solidFill>
                    <a:schemeClr val="bg1"/>
                  </a:solidFill>
                </a:rPr>
                <a:t>Calculate carbon in software.</a:t>
              </a:r>
            </a:p>
          </p:txBody>
        </p:sp>
        <p:sp>
          <p:nvSpPr>
            <p:cNvPr id="7" name="TextBox 6">
              <a:extLst>
                <a:ext uri="{FF2B5EF4-FFF2-40B4-BE49-F238E27FC236}">
                  <a16:creationId xmlns:a16="http://schemas.microsoft.com/office/drawing/2014/main" id="{17C5AF22-1C2C-3B45-67C3-55EEB3553171}"/>
                </a:ext>
              </a:extLst>
            </p:cNvPr>
            <p:cNvSpPr txBox="1"/>
            <p:nvPr/>
          </p:nvSpPr>
          <p:spPr>
            <a:xfrm>
              <a:off x="8039197" y="816084"/>
              <a:ext cx="972157" cy="369332"/>
            </a:xfrm>
            <a:prstGeom prst="rect">
              <a:avLst/>
            </a:prstGeom>
            <a:noFill/>
          </p:spPr>
          <p:txBody>
            <a:bodyPr wrap="square" rtlCol="0">
              <a:spAutoFit/>
            </a:bodyPr>
            <a:lstStyle/>
            <a:p>
              <a:r>
                <a:rPr lang="en-US" dirty="0">
                  <a:solidFill>
                    <a:schemeClr val="bg1"/>
                  </a:solidFill>
                  <a:latin typeface="Aharoni" panose="020F0502020204030204" pitchFamily="2" charset="-79"/>
                  <a:cs typeface="Aharoni" panose="020F0502020204030204" pitchFamily="2" charset="-79"/>
                </a:rPr>
                <a:t>GOAL</a:t>
              </a:r>
            </a:p>
          </p:txBody>
        </p:sp>
      </p:grpSp>
      <p:cxnSp>
        <p:nvCxnSpPr>
          <p:cNvPr id="57" name="Elbow Connector 1038">
            <a:extLst>
              <a:ext uri="{FF2B5EF4-FFF2-40B4-BE49-F238E27FC236}">
                <a16:creationId xmlns:a16="http://schemas.microsoft.com/office/drawing/2014/main" id="{BB767C32-A44F-E62B-F791-69056623E5DB}"/>
              </a:ext>
            </a:extLst>
          </p:cNvPr>
          <p:cNvCxnSpPr>
            <a:cxnSpLocks/>
            <a:stCxn id="52" idx="2"/>
            <a:endCxn id="4" idx="0"/>
          </p:cNvCxnSpPr>
          <p:nvPr/>
        </p:nvCxnSpPr>
        <p:spPr>
          <a:xfrm rot="5400000">
            <a:off x="4924033" y="2466318"/>
            <a:ext cx="356420" cy="923536"/>
          </a:xfrm>
          <a:prstGeom prst="bentConnector3">
            <a:avLst>
              <a:gd name="adj1" fmla="val 50000"/>
            </a:avLst>
          </a:prstGeom>
          <a:ln>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1" name="Elbow Connector 1038">
            <a:extLst>
              <a:ext uri="{FF2B5EF4-FFF2-40B4-BE49-F238E27FC236}">
                <a16:creationId xmlns:a16="http://schemas.microsoft.com/office/drawing/2014/main" id="{EAC728DE-8921-29E7-2F00-515A602E1337}"/>
              </a:ext>
            </a:extLst>
          </p:cNvPr>
          <p:cNvCxnSpPr>
            <a:cxnSpLocks/>
            <a:stCxn id="4" idx="2"/>
            <a:endCxn id="35" idx="0"/>
          </p:cNvCxnSpPr>
          <p:nvPr/>
        </p:nvCxnSpPr>
        <p:spPr>
          <a:xfrm rot="5400000">
            <a:off x="4221779" y="4107290"/>
            <a:ext cx="496360" cy="341032"/>
          </a:xfrm>
          <a:prstGeom prst="bentConnector3">
            <a:avLst>
              <a:gd name="adj1" fmla="val 50000"/>
            </a:avLst>
          </a:prstGeom>
          <a:ln>
            <a:solidFill>
              <a:schemeClr val="tx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45D35918-A7B7-8CAE-CBA2-24A1C64B4D6E}"/>
              </a:ext>
            </a:extLst>
          </p:cNvPr>
          <p:cNvSpPr/>
          <p:nvPr/>
        </p:nvSpPr>
        <p:spPr>
          <a:xfrm>
            <a:off x="1518742" y="3033357"/>
            <a:ext cx="545341" cy="923330"/>
          </a:xfrm>
          <a:prstGeom prst="rect">
            <a:avLst/>
          </a:prstGeom>
          <a:noFill/>
          <a:ln>
            <a:solidFill>
              <a:schemeClr val="tx1"/>
            </a:solidFill>
          </a:ln>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a:t>
            </a:r>
          </a:p>
        </p:txBody>
      </p:sp>
      <p:sp>
        <p:nvSpPr>
          <p:cNvPr id="4" name="Rectangle 3">
            <a:extLst>
              <a:ext uri="{FF2B5EF4-FFF2-40B4-BE49-F238E27FC236}">
                <a16:creationId xmlns:a16="http://schemas.microsoft.com/office/drawing/2014/main" id="{9036CA14-4F24-AA3D-0C35-F308B9F046C4}"/>
              </a:ext>
            </a:extLst>
          </p:cNvPr>
          <p:cNvSpPr/>
          <p:nvPr/>
        </p:nvSpPr>
        <p:spPr>
          <a:xfrm>
            <a:off x="4236358" y="3106296"/>
            <a:ext cx="808234" cy="923330"/>
          </a:xfrm>
          <a:prstGeom prst="rect">
            <a:avLst/>
          </a:prstGeom>
          <a:noFill/>
          <a:ln>
            <a:solidFill>
              <a:schemeClr val="tx1"/>
            </a:solidFill>
          </a:ln>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M</a:t>
            </a:r>
          </a:p>
        </p:txBody>
      </p:sp>
      <p:sp>
        <p:nvSpPr>
          <p:cNvPr id="9" name="Rectangle 8">
            <a:extLst>
              <a:ext uri="{FF2B5EF4-FFF2-40B4-BE49-F238E27FC236}">
                <a16:creationId xmlns:a16="http://schemas.microsoft.com/office/drawing/2014/main" id="{03406A28-8F78-430C-42A3-481019DA0C94}"/>
              </a:ext>
            </a:extLst>
          </p:cNvPr>
          <p:cNvSpPr/>
          <p:nvPr/>
        </p:nvSpPr>
        <p:spPr>
          <a:xfrm>
            <a:off x="7389453" y="3066539"/>
            <a:ext cx="378629" cy="923330"/>
          </a:xfrm>
          <a:prstGeom prst="rect">
            <a:avLst/>
          </a:prstGeom>
          <a:noFill/>
          <a:ln>
            <a:solidFill>
              <a:schemeClr val="tx1"/>
            </a:solidFill>
          </a:ln>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I</a:t>
            </a:r>
          </a:p>
        </p:txBody>
      </p:sp>
    </p:spTree>
    <p:extLst>
      <p:ext uri="{BB962C8B-B14F-4D97-AF65-F5344CB8AC3E}">
        <p14:creationId xmlns:p14="http://schemas.microsoft.com/office/powerpoint/2010/main" val="1510867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fill="hold"/>
                                        <p:tgtEl>
                                          <p:spTgt spid="47"/>
                                        </p:tgtEl>
                                        <p:attrNameLst>
                                          <p:attrName>ppt_x</p:attrName>
                                        </p:attrNameLst>
                                      </p:cBhvr>
                                      <p:tavLst>
                                        <p:tav tm="0">
                                          <p:val>
                                            <p:strVal val="#ppt_x"/>
                                          </p:val>
                                        </p:tav>
                                        <p:tav tm="100000">
                                          <p:val>
                                            <p:strVal val="#ppt_x"/>
                                          </p:val>
                                        </p:tav>
                                      </p:tavLst>
                                    </p:anim>
                                    <p:anim calcmode="lin" valueType="num">
                                      <p:cBhvr additive="base">
                                        <p:cTn id="12" dur="500" fill="hold"/>
                                        <p:tgtEl>
                                          <p:spTgt spid="4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ppt_x"/>
                                          </p:val>
                                        </p:tav>
                                        <p:tav tm="100000">
                                          <p:val>
                                            <p:strVal val="#ppt_x"/>
                                          </p:val>
                                        </p:tav>
                                      </p:tavLst>
                                    </p:anim>
                                    <p:anim calcmode="lin" valueType="num">
                                      <p:cBhvr additive="base">
                                        <p:cTn id="16" dur="500" fill="hold"/>
                                        <p:tgtEl>
                                          <p:spTgt spid="3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par>
                                <p:cTn id="25" presetID="17" presetClass="entr" presetSubtype="10" fill="hold" nodeType="withEffect">
                                  <p:stCondLst>
                                    <p:cond delay="0"/>
                                  </p:stCondLst>
                                  <p:childTnLst>
                                    <p:set>
                                      <p:cBhvr>
                                        <p:cTn id="26" dur="1" fill="hold">
                                          <p:stCondLst>
                                            <p:cond delay="0"/>
                                          </p:stCondLst>
                                        </p:cTn>
                                        <p:tgtEl>
                                          <p:spTgt spid="60"/>
                                        </p:tgtEl>
                                        <p:attrNameLst>
                                          <p:attrName>style.visibility</p:attrName>
                                        </p:attrNameLst>
                                      </p:cBhvr>
                                      <p:to>
                                        <p:strVal val="visible"/>
                                      </p:to>
                                    </p:set>
                                    <p:anim calcmode="lin" valueType="num">
                                      <p:cBhvr>
                                        <p:cTn id="27" dur="500" fill="hold"/>
                                        <p:tgtEl>
                                          <p:spTgt spid="60"/>
                                        </p:tgtEl>
                                        <p:attrNameLst>
                                          <p:attrName>ppt_w</p:attrName>
                                        </p:attrNameLst>
                                      </p:cBhvr>
                                      <p:tavLst>
                                        <p:tav tm="0">
                                          <p:val>
                                            <p:fltVal val="0"/>
                                          </p:val>
                                        </p:tav>
                                        <p:tav tm="100000">
                                          <p:val>
                                            <p:strVal val="#ppt_w"/>
                                          </p:val>
                                        </p:tav>
                                      </p:tavLst>
                                    </p:anim>
                                    <p:anim calcmode="lin" valueType="num">
                                      <p:cBhvr>
                                        <p:cTn id="28" dur="500" fill="hold"/>
                                        <p:tgtEl>
                                          <p:spTgt spid="60"/>
                                        </p:tgtEl>
                                        <p:attrNameLst>
                                          <p:attrName>ppt_h</p:attrName>
                                        </p:attrNameLst>
                                      </p:cBhvr>
                                      <p:tavLst>
                                        <p:tav tm="0">
                                          <p:val>
                                            <p:strVal val="#ppt_h"/>
                                          </p:val>
                                        </p:tav>
                                        <p:tav tm="100000">
                                          <p:val>
                                            <p:strVal val="#ppt_h"/>
                                          </p:val>
                                        </p:tav>
                                      </p:tavLst>
                                    </p:anim>
                                  </p:childTnLst>
                                </p:cTn>
                              </p:par>
                              <p:par>
                                <p:cTn id="29" presetID="17" presetClass="entr" presetSubtype="10" fill="hold" nodeType="withEffect">
                                  <p:stCondLst>
                                    <p:cond delay="0"/>
                                  </p:stCondLst>
                                  <p:childTnLst>
                                    <p:set>
                                      <p:cBhvr>
                                        <p:cTn id="30" dur="1" fill="hold">
                                          <p:stCondLst>
                                            <p:cond delay="0"/>
                                          </p:stCondLst>
                                        </p:cTn>
                                        <p:tgtEl>
                                          <p:spTgt spid="1027"/>
                                        </p:tgtEl>
                                        <p:attrNameLst>
                                          <p:attrName>style.visibility</p:attrName>
                                        </p:attrNameLst>
                                      </p:cBhvr>
                                      <p:to>
                                        <p:strVal val="visible"/>
                                      </p:to>
                                    </p:set>
                                    <p:anim calcmode="lin" valueType="num">
                                      <p:cBhvr>
                                        <p:cTn id="31" dur="500" fill="hold"/>
                                        <p:tgtEl>
                                          <p:spTgt spid="1027"/>
                                        </p:tgtEl>
                                        <p:attrNameLst>
                                          <p:attrName>ppt_w</p:attrName>
                                        </p:attrNameLst>
                                      </p:cBhvr>
                                      <p:tavLst>
                                        <p:tav tm="0">
                                          <p:val>
                                            <p:fltVal val="0"/>
                                          </p:val>
                                        </p:tav>
                                        <p:tav tm="100000">
                                          <p:val>
                                            <p:strVal val="#ppt_w"/>
                                          </p:val>
                                        </p:tav>
                                      </p:tavLst>
                                    </p:anim>
                                    <p:anim calcmode="lin" valueType="num">
                                      <p:cBhvr>
                                        <p:cTn id="32" dur="500" fill="hold"/>
                                        <p:tgtEl>
                                          <p:spTgt spid="1027"/>
                                        </p:tgtEl>
                                        <p:attrNameLst>
                                          <p:attrName>ppt_h</p:attrName>
                                        </p:attrNameLst>
                                      </p:cBhvr>
                                      <p:tavLst>
                                        <p:tav tm="0">
                                          <p:val>
                                            <p:strVal val="#ppt_h"/>
                                          </p:val>
                                        </p:tav>
                                        <p:tav tm="100000">
                                          <p:val>
                                            <p:strVal val="#ppt_h"/>
                                          </p:val>
                                        </p:tav>
                                      </p:tavLst>
                                    </p:anim>
                                  </p:childTnLst>
                                </p:cTn>
                              </p:par>
                              <p:par>
                                <p:cTn id="33" presetID="17" presetClass="entr" presetSubtype="10" fill="hold" nodeType="withEffect">
                                  <p:stCondLst>
                                    <p:cond delay="0"/>
                                  </p:stCondLst>
                                  <p:childTnLst>
                                    <p:set>
                                      <p:cBhvr>
                                        <p:cTn id="34" dur="1" fill="hold">
                                          <p:stCondLst>
                                            <p:cond delay="0"/>
                                          </p:stCondLst>
                                        </p:cTn>
                                        <p:tgtEl>
                                          <p:spTgt spid="1030"/>
                                        </p:tgtEl>
                                        <p:attrNameLst>
                                          <p:attrName>style.visibility</p:attrName>
                                        </p:attrNameLst>
                                      </p:cBhvr>
                                      <p:to>
                                        <p:strVal val="visible"/>
                                      </p:to>
                                    </p:set>
                                    <p:anim calcmode="lin" valueType="num">
                                      <p:cBhvr>
                                        <p:cTn id="35" dur="500" fill="hold"/>
                                        <p:tgtEl>
                                          <p:spTgt spid="1030"/>
                                        </p:tgtEl>
                                        <p:attrNameLst>
                                          <p:attrName>ppt_w</p:attrName>
                                        </p:attrNameLst>
                                      </p:cBhvr>
                                      <p:tavLst>
                                        <p:tav tm="0">
                                          <p:val>
                                            <p:fltVal val="0"/>
                                          </p:val>
                                        </p:tav>
                                        <p:tav tm="100000">
                                          <p:val>
                                            <p:strVal val="#ppt_w"/>
                                          </p:val>
                                        </p:tav>
                                      </p:tavLst>
                                    </p:anim>
                                    <p:anim calcmode="lin" valueType="num">
                                      <p:cBhvr>
                                        <p:cTn id="36" dur="500" fill="hold"/>
                                        <p:tgtEl>
                                          <p:spTgt spid="1030"/>
                                        </p:tgtEl>
                                        <p:attrNameLst>
                                          <p:attrName>ppt_h</p:attrName>
                                        </p:attrNameLst>
                                      </p:cBhvr>
                                      <p:tavLst>
                                        <p:tav tm="0">
                                          <p:val>
                                            <p:strVal val="#ppt_h"/>
                                          </p:val>
                                        </p:tav>
                                        <p:tav tm="100000">
                                          <p:val>
                                            <p:strVal val="#ppt_h"/>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050"/>
                                        </p:tgtEl>
                                        <p:attrNameLst>
                                          <p:attrName>style.visibility</p:attrName>
                                        </p:attrNameLst>
                                      </p:cBhvr>
                                      <p:to>
                                        <p:strVal val="visible"/>
                                      </p:to>
                                    </p:set>
                                    <p:anim calcmode="lin" valueType="num">
                                      <p:cBhvr additive="base">
                                        <p:cTn id="39" dur="500" fill="hold"/>
                                        <p:tgtEl>
                                          <p:spTgt spid="1050"/>
                                        </p:tgtEl>
                                        <p:attrNameLst>
                                          <p:attrName>ppt_x</p:attrName>
                                        </p:attrNameLst>
                                      </p:cBhvr>
                                      <p:tavLst>
                                        <p:tav tm="0">
                                          <p:val>
                                            <p:strVal val="1+#ppt_w/2"/>
                                          </p:val>
                                        </p:tav>
                                        <p:tav tm="100000">
                                          <p:val>
                                            <p:strVal val="#ppt_x"/>
                                          </p:val>
                                        </p:tav>
                                      </p:tavLst>
                                    </p:anim>
                                    <p:anim calcmode="lin" valueType="num">
                                      <p:cBhvr additive="base">
                                        <p:cTn id="40" dur="500" fill="hold"/>
                                        <p:tgtEl>
                                          <p:spTgt spid="1050"/>
                                        </p:tgtEl>
                                        <p:attrNameLst>
                                          <p:attrName>ppt_y</p:attrName>
                                        </p:attrNameLst>
                                      </p:cBhvr>
                                      <p:tavLst>
                                        <p:tav tm="0">
                                          <p:val>
                                            <p:strVal val="#ppt_y"/>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2"/>
                                        </p:tgtEl>
                                        <p:attrNameLst>
                                          <p:attrName>style.visibility</p:attrName>
                                        </p:attrNameLst>
                                      </p:cBhvr>
                                      <p:to>
                                        <p:strVal val="visible"/>
                                      </p:to>
                                    </p:set>
                                    <p:anim calcmode="lin" valueType="num">
                                      <p:cBhvr additive="base">
                                        <p:cTn id="43" dur="500" fill="hold"/>
                                        <p:tgtEl>
                                          <p:spTgt spid="52"/>
                                        </p:tgtEl>
                                        <p:attrNameLst>
                                          <p:attrName>ppt_x</p:attrName>
                                        </p:attrNameLst>
                                      </p:cBhvr>
                                      <p:tavLst>
                                        <p:tav tm="0">
                                          <p:val>
                                            <p:strVal val="#ppt_x"/>
                                          </p:val>
                                        </p:tav>
                                        <p:tav tm="100000">
                                          <p:val>
                                            <p:strVal val="#ppt_x"/>
                                          </p:val>
                                        </p:tav>
                                      </p:tavLst>
                                    </p:anim>
                                    <p:anim calcmode="lin" valueType="num">
                                      <p:cBhvr additive="base">
                                        <p:cTn id="44" dur="500" fill="hold"/>
                                        <p:tgtEl>
                                          <p:spTgt spid="52"/>
                                        </p:tgtEl>
                                        <p:attrNameLst>
                                          <p:attrName>ppt_y</p:attrName>
                                        </p:attrNameLst>
                                      </p:cBhvr>
                                      <p:tavLst>
                                        <p:tav tm="0">
                                          <p:val>
                                            <p:strVal val="1+#ppt_h/2"/>
                                          </p:val>
                                        </p:tav>
                                        <p:tav tm="100000">
                                          <p:val>
                                            <p:strVal val="#ppt_y"/>
                                          </p:val>
                                        </p:tav>
                                      </p:tavLst>
                                    </p:anim>
                                  </p:childTnLst>
                                </p:cTn>
                              </p:par>
                              <p:par>
                                <p:cTn id="45" presetID="17" presetClass="entr" presetSubtype="10" fill="hold" nodeType="withEffect">
                                  <p:stCondLst>
                                    <p:cond delay="0"/>
                                  </p:stCondLst>
                                  <p:childTnLst>
                                    <p:set>
                                      <p:cBhvr>
                                        <p:cTn id="46" dur="1" fill="hold">
                                          <p:stCondLst>
                                            <p:cond delay="0"/>
                                          </p:stCondLst>
                                        </p:cTn>
                                        <p:tgtEl>
                                          <p:spTgt spid="1039"/>
                                        </p:tgtEl>
                                        <p:attrNameLst>
                                          <p:attrName>style.visibility</p:attrName>
                                        </p:attrNameLst>
                                      </p:cBhvr>
                                      <p:to>
                                        <p:strVal val="visible"/>
                                      </p:to>
                                    </p:set>
                                    <p:anim calcmode="lin" valueType="num">
                                      <p:cBhvr>
                                        <p:cTn id="47" dur="500" fill="hold"/>
                                        <p:tgtEl>
                                          <p:spTgt spid="1039"/>
                                        </p:tgtEl>
                                        <p:attrNameLst>
                                          <p:attrName>ppt_w</p:attrName>
                                        </p:attrNameLst>
                                      </p:cBhvr>
                                      <p:tavLst>
                                        <p:tav tm="0">
                                          <p:val>
                                            <p:fltVal val="0"/>
                                          </p:val>
                                        </p:tav>
                                        <p:tav tm="100000">
                                          <p:val>
                                            <p:strVal val="#ppt_w"/>
                                          </p:val>
                                        </p:tav>
                                      </p:tavLst>
                                    </p:anim>
                                    <p:anim calcmode="lin" valueType="num">
                                      <p:cBhvr>
                                        <p:cTn id="48" dur="500" fill="hold"/>
                                        <p:tgtEl>
                                          <p:spTgt spid="1039"/>
                                        </p:tgtEl>
                                        <p:attrNameLst>
                                          <p:attrName>ppt_h</p:attrName>
                                        </p:attrNameLst>
                                      </p:cBhvr>
                                      <p:tavLst>
                                        <p:tav tm="0">
                                          <p:val>
                                            <p:strVal val="#ppt_h"/>
                                          </p:val>
                                        </p:tav>
                                        <p:tav tm="100000">
                                          <p:val>
                                            <p:strVal val="#ppt_h"/>
                                          </p:val>
                                        </p:tav>
                                      </p:tavLst>
                                    </p:anim>
                                  </p:childTnLst>
                                </p:cTn>
                              </p:par>
                              <p:par>
                                <p:cTn id="49" presetID="17" presetClass="entr" presetSubtype="10" fill="hold" nodeType="withEffect">
                                  <p:stCondLst>
                                    <p:cond delay="0"/>
                                  </p:stCondLst>
                                  <p:childTnLst>
                                    <p:set>
                                      <p:cBhvr>
                                        <p:cTn id="50" dur="1" fill="hold">
                                          <p:stCondLst>
                                            <p:cond delay="0"/>
                                          </p:stCondLst>
                                        </p:cTn>
                                        <p:tgtEl>
                                          <p:spTgt spid="1042"/>
                                        </p:tgtEl>
                                        <p:attrNameLst>
                                          <p:attrName>style.visibility</p:attrName>
                                        </p:attrNameLst>
                                      </p:cBhvr>
                                      <p:to>
                                        <p:strVal val="visible"/>
                                      </p:to>
                                    </p:set>
                                    <p:anim calcmode="lin" valueType="num">
                                      <p:cBhvr>
                                        <p:cTn id="51" dur="500" fill="hold"/>
                                        <p:tgtEl>
                                          <p:spTgt spid="1042"/>
                                        </p:tgtEl>
                                        <p:attrNameLst>
                                          <p:attrName>ppt_w</p:attrName>
                                        </p:attrNameLst>
                                      </p:cBhvr>
                                      <p:tavLst>
                                        <p:tav tm="0">
                                          <p:val>
                                            <p:fltVal val="0"/>
                                          </p:val>
                                        </p:tav>
                                        <p:tav tm="100000">
                                          <p:val>
                                            <p:strVal val="#ppt_w"/>
                                          </p:val>
                                        </p:tav>
                                      </p:tavLst>
                                    </p:anim>
                                    <p:anim calcmode="lin" valueType="num">
                                      <p:cBhvr>
                                        <p:cTn id="52" dur="500" fill="hold"/>
                                        <p:tgtEl>
                                          <p:spTgt spid="1042"/>
                                        </p:tgtEl>
                                        <p:attrNameLst>
                                          <p:attrName>ppt_h</p:attrName>
                                        </p:attrNameLst>
                                      </p:cBhvr>
                                      <p:tavLst>
                                        <p:tav tm="0">
                                          <p:val>
                                            <p:strVal val="#ppt_h"/>
                                          </p:val>
                                        </p:tav>
                                        <p:tav tm="100000">
                                          <p:val>
                                            <p:strVal val="#ppt_h"/>
                                          </p:val>
                                        </p:tav>
                                      </p:tavLst>
                                    </p:anim>
                                  </p:childTnLst>
                                </p:cTn>
                              </p:par>
                              <p:par>
                                <p:cTn id="53" presetID="2" presetClass="entr" presetSubtype="4" fill="hold" nodeType="withEffect">
                                  <p:stCondLst>
                                    <p:cond delay="0"/>
                                  </p:stCondLst>
                                  <p:childTnLst>
                                    <p:set>
                                      <p:cBhvr>
                                        <p:cTn id="54" dur="1" fill="hold">
                                          <p:stCondLst>
                                            <p:cond delay="0"/>
                                          </p:stCondLst>
                                        </p:cTn>
                                        <p:tgtEl>
                                          <p:spTgt spid="6"/>
                                        </p:tgtEl>
                                        <p:attrNameLst>
                                          <p:attrName>style.visibility</p:attrName>
                                        </p:attrNameLst>
                                      </p:cBhvr>
                                      <p:to>
                                        <p:strVal val="visible"/>
                                      </p:to>
                                    </p:set>
                                    <p:anim calcmode="lin" valueType="num">
                                      <p:cBhvr additive="base">
                                        <p:cTn id="55" dur="500" fill="hold"/>
                                        <p:tgtEl>
                                          <p:spTgt spid="6"/>
                                        </p:tgtEl>
                                        <p:attrNameLst>
                                          <p:attrName>ppt_x</p:attrName>
                                        </p:attrNameLst>
                                      </p:cBhvr>
                                      <p:tavLst>
                                        <p:tav tm="0">
                                          <p:val>
                                            <p:strVal val="#ppt_x"/>
                                          </p:val>
                                        </p:tav>
                                        <p:tav tm="100000">
                                          <p:val>
                                            <p:strVal val="#ppt_x"/>
                                          </p:val>
                                        </p:tav>
                                      </p:tavLst>
                                    </p:anim>
                                    <p:anim calcmode="lin" valueType="num">
                                      <p:cBhvr additive="base">
                                        <p:cTn id="56" dur="500" fill="hold"/>
                                        <p:tgtEl>
                                          <p:spTgt spid="6"/>
                                        </p:tgtEl>
                                        <p:attrNameLst>
                                          <p:attrName>ppt_y</p:attrName>
                                        </p:attrNameLst>
                                      </p:cBhvr>
                                      <p:tavLst>
                                        <p:tav tm="0">
                                          <p:val>
                                            <p:strVal val="1+#ppt_h/2"/>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1048"/>
                                        </p:tgtEl>
                                        <p:attrNameLst>
                                          <p:attrName>style.visibility</p:attrName>
                                        </p:attrNameLst>
                                      </p:cBhvr>
                                      <p:to>
                                        <p:strVal val="visible"/>
                                      </p:to>
                                    </p:set>
                                    <p:anim calcmode="lin" valueType="num">
                                      <p:cBhvr additive="base">
                                        <p:cTn id="59" dur="500" fill="hold"/>
                                        <p:tgtEl>
                                          <p:spTgt spid="1048"/>
                                        </p:tgtEl>
                                        <p:attrNameLst>
                                          <p:attrName>ppt_x</p:attrName>
                                        </p:attrNameLst>
                                      </p:cBhvr>
                                      <p:tavLst>
                                        <p:tav tm="0">
                                          <p:val>
                                            <p:strVal val="1+#ppt_w/2"/>
                                          </p:val>
                                        </p:tav>
                                        <p:tav tm="100000">
                                          <p:val>
                                            <p:strVal val="#ppt_x"/>
                                          </p:val>
                                        </p:tav>
                                      </p:tavLst>
                                    </p:anim>
                                    <p:anim calcmode="lin" valueType="num">
                                      <p:cBhvr additive="base">
                                        <p:cTn id="60" dur="500" fill="hold"/>
                                        <p:tgtEl>
                                          <p:spTgt spid="1048"/>
                                        </p:tgtEl>
                                        <p:attrNameLst>
                                          <p:attrName>ppt_y</p:attrName>
                                        </p:attrNameLst>
                                      </p:cBhvr>
                                      <p:tavLst>
                                        <p:tav tm="0">
                                          <p:val>
                                            <p:strVal val="#ppt_y"/>
                                          </p:val>
                                        </p:tav>
                                        <p:tav tm="100000">
                                          <p:val>
                                            <p:strVal val="#ppt_y"/>
                                          </p:val>
                                        </p:tav>
                                      </p:tavLst>
                                    </p:anim>
                                  </p:childTnLst>
                                </p:cTn>
                              </p:par>
                              <p:par>
                                <p:cTn id="61" presetID="17" presetClass="entr" presetSubtype="10" fill="hold" nodeType="withEffect">
                                  <p:stCondLst>
                                    <p:cond delay="0"/>
                                  </p:stCondLst>
                                  <p:childTnLst>
                                    <p:set>
                                      <p:cBhvr>
                                        <p:cTn id="62" dur="1" fill="hold">
                                          <p:stCondLst>
                                            <p:cond delay="0"/>
                                          </p:stCondLst>
                                        </p:cTn>
                                        <p:tgtEl>
                                          <p:spTgt spid="57"/>
                                        </p:tgtEl>
                                        <p:attrNameLst>
                                          <p:attrName>style.visibility</p:attrName>
                                        </p:attrNameLst>
                                      </p:cBhvr>
                                      <p:to>
                                        <p:strVal val="visible"/>
                                      </p:to>
                                    </p:set>
                                    <p:anim calcmode="lin" valueType="num">
                                      <p:cBhvr>
                                        <p:cTn id="63" dur="500" fill="hold"/>
                                        <p:tgtEl>
                                          <p:spTgt spid="57"/>
                                        </p:tgtEl>
                                        <p:attrNameLst>
                                          <p:attrName>ppt_w</p:attrName>
                                        </p:attrNameLst>
                                      </p:cBhvr>
                                      <p:tavLst>
                                        <p:tav tm="0">
                                          <p:val>
                                            <p:fltVal val="0"/>
                                          </p:val>
                                        </p:tav>
                                        <p:tav tm="100000">
                                          <p:val>
                                            <p:strVal val="#ppt_w"/>
                                          </p:val>
                                        </p:tav>
                                      </p:tavLst>
                                    </p:anim>
                                    <p:anim calcmode="lin" valueType="num">
                                      <p:cBhvr>
                                        <p:cTn id="64" dur="500" fill="hold"/>
                                        <p:tgtEl>
                                          <p:spTgt spid="57"/>
                                        </p:tgtEl>
                                        <p:attrNameLst>
                                          <p:attrName>ppt_h</p:attrName>
                                        </p:attrNameLst>
                                      </p:cBhvr>
                                      <p:tavLst>
                                        <p:tav tm="0">
                                          <p:val>
                                            <p:strVal val="#ppt_h"/>
                                          </p:val>
                                        </p:tav>
                                        <p:tav tm="100000">
                                          <p:val>
                                            <p:strVal val="#ppt_h"/>
                                          </p:val>
                                        </p:tav>
                                      </p:tavLst>
                                    </p:anim>
                                  </p:childTnLst>
                                </p:cTn>
                              </p:par>
                              <p:par>
                                <p:cTn id="65" presetID="17" presetClass="entr" presetSubtype="10" fill="hold" nodeType="withEffect">
                                  <p:stCondLst>
                                    <p:cond delay="0"/>
                                  </p:stCondLst>
                                  <p:childTnLst>
                                    <p:set>
                                      <p:cBhvr>
                                        <p:cTn id="66" dur="1" fill="hold">
                                          <p:stCondLst>
                                            <p:cond delay="0"/>
                                          </p:stCondLst>
                                        </p:cTn>
                                        <p:tgtEl>
                                          <p:spTgt spid="61"/>
                                        </p:tgtEl>
                                        <p:attrNameLst>
                                          <p:attrName>style.visibility</p:attrName>
                                        </p:attrNameLst>
                                      </p:cBhvr>
                                      <p:to>
                                        <p:strVal val="visible"/>
                                      </p:to>
                                    </p:set>
                                    <p:anim calcmode="lin" valueType="num">
                                      <p:cBhvr>
                                        <p:cTn id="67" dur="500" fill="hold"/>
                                        <p:tgtEl>
                                          <p:spTgt spid="61"/>
                                        </p:tgtEl>
                                        <p:attrNameLst>
                                          <p:attrName>ppt_w</p:attrName>
                                        </p:attrNameLst>
                                      </p:cBhvr>
                                      <p:tavLst>
                                        <p:tav tm="0">
                                          <p:val>
                                            <p:fltVal val="0"/>
                                          </p:val>
                                        </p:tav>
                                        <p:tav tm="100000">
                                          <p:val>
                                            <p:strVal val="#ppt_w"/>
                                          </p:val>
                                        </p:tav>
                                      </p:tavLst>
                                    </p:anim>
                                    <p:anim calcmode="lin" valueType="num">
                                      <p:cBhvr>
                                        <p:cTn id="68" dur="500" fill="hold"/>
                                        <p:tgtEl>
                                          <p:spTgt spid="6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 grpId="0"/>
      <p:bldP spid="105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E1E97B-D0E6-DC85-1091-3E2B4BF07AE9}"/>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8F83A712-525A-E82E-0E00-2E78EDAF0E3B}"/>
              </a:ext>
            </a:extLst>
          </p:cNvPr>
          <p:cNvSpPr>
            <a:spLocks noGrp="1"/>
          </p:cNvSpPr>
          <p:nvPr>
            <p:ph type="title"/>
          </p:nvPr>
        </p:nvSpPr>
        <p:spPr>
          <a:xfrm>
            <a:off x="588264" y="2598004"/>
            <a:ext cx="3090118" cy="1661993"/>
          </a:xfrm>
        </p:spPr>
        <p:txBody>
          <a:bodyPr/>
          <a:lstStyle/>
          <a:p>
            <a:r>
              <a:rPr lang="en-US"/>
              <a:t>Agent frameworks and services</a:t>
            </a:r>
          </a:p>
        </p:txBody>
      </p:sp>
      <p:sp>
        <p:nvSpPr>
          <p:cNvPr id="2" name="Oval 1">
            <a:extLst>
              <a:ext uri="{FF2B5EF4-FFF2-40B4-BE49-F238E27FC236}">
                <a16:creationId xmlns:a16="http://schemas.microsoft.com/office/drawing/2014/main" id="{9020D4A0-F896-9A45-6F0A-255C8C1017BD}"/>
              </a:ext>
              <a:ext uri="{C183D7F6-B498-43B3-948B-1728B52AA6E4}">
                <adec:decorative xmlns:adec="http://schemas.microsoft.com/office/drawing/2017/decorative" val="1"/>
              </a:ext>
            </a:extLst>
          </p:cNvPr>
          <p:cNvSpPr/>
          <p:nvPr/>
        </p:nvSpPr>
        <p:spPr bwMode="auto">
          <a:xfrm>
            <a:off x="5483101" y="917827"/>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30" name="Graphic 28">
            <a:extLst>
              <a:ext uri="{FF2B5EF4-FFF2-40B4-BE49-F238E27FC236}">
                <a16:creationId xmlns:a16="http://schemas.microsoft.com/office/drawing/2014/main" id="{EDAC68F3-5FE0-B1A9-DD8C-7A66AD961025}"/>
              </a:ext>
              <a:ext uri="{C183D7F6-B498-43B3-948B-1728B52AA6E4}">
                <adec:decorative xmlns:adec="http://schemas.microsoft.com/office/drawing/2017/decorative" val="1"/>
              </a:ext>
            </a:extLst>
          </p:cNvPr>
          <p:cNvSpPr/>
          <p:nvPr/>
        </p:nvSpPr>
        <p:spPr>
          <a:xfrm rot="18900000">
            <a:off x="5620486" y="1140995"/>
            <a:ext cx="343353" cy="171787"/>
          </a:xfrm>
          <a:custGeom>
            <a:avLst/>
            <a:gdLst>
              <a:gd name="connsiteX0" fmla="*/ 180119 w 514768"/>
              <a:gd name="connsiteY0" fmla="*/ 0 h 257550"/>
              <a:gd name="connsiteX1" fmla="*/ 205846 w 514768"/>
              <a:gd name="connsiteY1" fmla="*/ 25784 h 257550"/>
              <a:gd name="connsiteX2" fmla="*/ 183133 w 514768"/>
              <a:gd name="connsiteY2" fmla="*/ 51330 h 257550"/>
              <a:gd name="connsiteX3" fmla="*/ 180119 w 514768"/>
              <a:gd name="connsiteY3" fmla="*/ 51510 h 257550"/>
              <a:gd name="connsiteX4" fmla="*/ 128609 w 514768"/>
              <a:gd name="connsiteY4" fmla="*/ 51510 h 257550"/>
              <a:gd name="connsiteX5" fmla="*/ 51269 w 514768"/>
              <a:gd name="connsiteY5" fmla="*/ 128701 h 257550"/>
              <a:gd name="connsiteX6" fmla="*/ 124076 w 514768"/>
              <a:gd name="connsiteY6" fmla="*/ 205912 h 257550"/>
              <a:gd name="connsiteX7" fmla="*/ 128609 w 514768"/>
              <a:gd name="connsiteY7" fmla="*/ 206041 h 257550"/>
              <a:gd name="connsiteX8" fmla="*/ 180119 w 514768"/>
              <a:gd name="connsiteY8" fmla="*/ 206041 h 257550"/>
              <a:gd name="connsiteX9" fmla="*/ 205846 w 514768"/>
              <a:gd name="connsiteY9" fmla="*/ 231824 h 257550"/>
              <a:gd name="connsiteX10" fmla="*/ 183133 w 514768"/>
              <a:gd name="connsiteY10" fmla="*/ 257371 h 257550"/>
              <a:gd name="connsiteX11" fmla="*/ 180119 w 514768"/>
              <a:gd name="connsiteY11" fmla="*/ 257551 h 257550"/>
              <a:gd name="connsiteX12" fmla="*/ 128609 w 514768"/>
              <a:gd name="connsiteY12" fmla="*/ 257551 h 257550"/>
              <a:gd name="connsiteX13" fmla="*/ 0 w 514768"/>
              <a:gd name="connsiteY13" fmla="*/ 128608 h 257550"/>
              <a:gd name="connsiteX14" fmla="*/ 123020 w 514768"/>
              <a:gd name="connsiteY14" fmla="*/ 129 h 257550"/>
              <a:gd name="connsiteX15" fmla="*/ 128609 w 514768"/>
              <a:gd name="connsiteY15" fmla="*/ 0 h 257550"/>
              <a:gd name="connsiteX16" fmla="*/ 180119 w 514768"/>
              <a:gd name="connsiteY16" fmla="*/ 0 h 257550"/>
              <a:gd name="connsiteX17" fmla="*/ 386160 w 514768"/>
              <a:gd name="connsiteY17" fmla="*/ 0 h 257550"/>
              <a:gd name="connsiteX18" fmla="*/ 514768 w 514768"/>
              <a:gd name="connsiteY18" fmla="*/ 128943 h 257550"/>
              <a:gd name="connsiteX19" fmla="*/ 391749 w 514768"/>
              <a:gd name="connsiteY19" fmla="*/ 257422 h 257550"/>
              <a:gd name="connsiteX20" fmla="*/ 386160 w 514768"/>
              <a:gd name="connsiteY20" fmla="*/ 257551 h 257550"/>
              <a:gd name="connsiteX21" fmla="*/ 334650 w 514768"/>
              <a:gd name="connsiteY21" fmla="*/ 257551 h 257550"/>
              <a:gd name="connsiteX22" fmla="*/ 308923 w 514768"/>
              <a:gd name="connsiteY22" fmla="*/ 231767 h 257550"/>
              <a:gd name="connsiteX23" fmla="*/ 331636 w 514768"/>
              <a:gd name="connsiteY23" fmla="*/ 206221 h 257550"/>
              <a:gd name="connsiteX24" fmla="*/ 334650 w 514768"/>
              <a:gd name="connsiteY24" fmla="*/ 206041 h 257550"/>
              <a:gd name="connsiteX25" fmla="*/ 386160 w 514768"/>
              <a:gd name="connsiteY25" fmla="*/ 206041 h 257550"/>
              <a:gd name="connsiteX26" fmla="*/ 463500 w 514768"/>
              <a:gd name="connsiteY26" fmla="*/ 128850 h 257550"/>
              <a:gd name="connsiteX27" fmla="*/ 390693 w 514768"/>
              <a:gd name="connsiteY27" fmla="*/ 51639 h 257550"/>
              <a:gd name="connsiteX28" fmla="*/ 386160 w 514768"/>
              <a:gd name="connsiteY28" fmla="*/ 51510 h 257550"/>
              <a:gd name="connsiteX29" fmla="*/ 334650 w 514768"/>
              <a:gd name="connsiteY29" fmla="*/ 51510 h 257550"/>
              <a:gd name="connsiteX30" fmla="*/ 308923 w 514768"/>
              <a:gd name="connsiteY30" fmla="*/ 25726 h 257550"/>
              <a:gd name="connsiteX31" fmla="*/ 331636 w 514768"/>
              <a:gd name="connsiteY31" fmla="*/ 180 h 257550"/>
              <a:gd name="connsiteX32" fmla="*/ 334650 w 514768"/>
              <a:gd name="connsiteY32" fmla="*/ 0 h 257550"/>
              <a:gd name="connsiteX33" fmla="*/ 386160 w 514768"/>
              <a:gd name="connsiteY33" fmla="*/ 0 h 257550"/>
              <a:gd name="connsiteX34" fmla="*/ 128609 w 514768"/>
              <a:gd name="connsiteY34" fmla="*/ 103020 h 257550"/>
              <a:gd name="connsiteX35" fmla="*/ 386160 w 514768"/>
              <a:gd name="connsiteY35" fmla="*/ 103020 h 257550"/>
              <a:gd name="connsiteX36" fmla="*/ 411887 w 514768"/>
              <a:gd name="connsiteY36" fmla="*/ 128804 h 257550"/>
              <a:gd name="connsiteX37" fmla="*/ 389173 w 514768"/>
              <a:gd name="connsiteY37" fmla="*/ 154350 h 257550"/>
              <a:gd name="connsiteX38" fmla="*/ 386160 w 514768"/>
              <a:gd name="connsiteY38" fmla="*/ 154531 h 257550"/>
              <a:gd name="connsiteX39" fmla="*/ 128609 w 514768"/>
              <a:gd name="connsiteY39" fmla="*/ 154531 h 257550"/>
              <a:gd name="connsiteX40" fmla="*/ 102883 w 514768"/>
              <a:gd name="connsiteY40" fmla="*/ 128747 h 257550"/>
              <a:gd name="connsiteX41" fmla="*/ 125596 w 514768"/>
              <a:gd name="connsiteY41" fmla="*/ 103201 h 257550"/>
              <a:gd name="connsiteX42" fmla="*/ 128609 w 514768"/>
              <a:gd name="connsiteY42" fmla="*/ 103020 h 257550"/>
              <a:gd name="connsiteX43" fmla="*/ 386160 w 514768"/>
              <a:gd name="connsiteY43" fmla="*/ 103020 h 257550"/>
              <a:gd name="connsiteX44" fmla="*/ 128609 w 514768"/>
              <a:gd name="connsiteY44" fmla="*/ 103020 h 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768" h="257550">
                <a:moveTo>
                  <a:pt x="180119" y="0"/>
                </a:moveTo>
                <a:cubicBezTo>
                  <a:pt x="194343" y="16"/>
                  <a:pt x="205862" y="11559"/>
                  <a:pt x="205846" y="25784"/>
                </a:cubicBezTo>
                <a:cubicBezTo>
                  <a:pt x="205831" y="38820"/>
                  <a:pt x="196078" y="49790"/>
                  <a:pt x="183133" y="51330"/>
                </a:cubicBezTo>
                <a:lnTo>
                  <a:pt x="180119" y="51510"/>
                </a:lnTo>
                <a:lnTo>
                  <a:pt x="128609" y="51510"/>
                </a:lnTo>
                <a:cubicBezTo>
                  <a:pt x="85937" y="51469"/>
                  <a:pt x="51311" y="86030"/>
                  <a:pt x="51269" y="128701"/>
                </a:cubicBezTo>
                <a:cubicBezTo>
                  <a:pt x="51230" y="169669"/>
                  <a:pt x="83175" y="203548"/>
                  <a:pt x="124076" y="205912"/>
                </a:cubicBezTo>
                <a:lnTo>
                  <a:pt x="128609" y="206041"/>
                </a:lnTo>
                <a:lnTo>
                  <a:pt x="180119" y="206041"/>
                </a:lnTo>
                <a:cubicBezTo>
                  <a:pt x="194343" y="206056"/>
                  <a:pt x="205862" y="217600"/>
                  <a:pt x="205846" y="231824"/>
                </a:cubicBezTo>
                <a:cubicBezTo>
                  <a:pt x="205831" y="244861"/>
                  <a:pt x="196078" y="255830"/>
                  <a:pt x="183133" y="257371"/>
                </a:cubicBezTo>
                <a:lnTo>
                  <a:pt x="180119" y="257551"/>
                </a:lnTo>
                <a:lnTo>
                  <a:pt x="128609" y="257551"/>
                </a:lnTo>
                <a:cubicBezTo>
                  <a:pt x="57489" y="257458"/>
                  <a:pt x="-92" y="199731"/>
                  <a:pt x="0" y="128608"/>
                </a:cubicBezTo>
                <a:cubicBezTo>
                  <a:pt x="89" y="59791"/>
                  <a:pt x="54271" y="3204"/>
                  <a:pt x="123020" y="129"/>
                </a:cubicBezTo>
                <a:lnTo>
                  <a:pt x="128609" y="0"/>
                </a:lnTo>
                <a:lnTo>
                  <a:pt x="180119" y="0"/>
                </a:lnTo>
                <a:close/>
                <a:moveTo>
                  <a:pt x="386160" y="0"/>
                </a:moveTo>
                <a:cubicBezTo>
                  <a:pt x="457280" y="92"/>
                  <a:pt x="514861" y="57821"/>
                  <a:pt x="514768" y="128943"/>
                </a:cubicBezTo>
                <a:cubicBezTo>
                  <a:pt x="514680" y="197760"/>
                  <a:pt x="460499" y="254347"/>
                  <a:pt x="391749" y="257422"/>
                </a:cubicBezTo>
                <a:lnTo>
                  <a:pt x="386160" y="257551"/>
                </a:lnTo>
                <a:lnTo>
                  <a:pt x="334650" y="257551"/>
                </a:lnTo>
                <a:cubicBezTo>
                  <a:pt x="320425" y="257535"/>
                  <a:pt x="308908" y="245992"/>
                  <a:pt x="308923" y="231767"/>
                </a:cubicBezTo>
                <a:cubicBezTo>
                  <a:pt x="308939" y="218730"/>
                  <a:pt x="318692" y="207761"/>
                  <a:pt x="331636" y="206221"/>
                </a:cubicBezTo>
                <a:lnTo>
                  <a:pt x="334650" y="206041"/>
                </a:lnTo>
                <a:lnTo>
                  <a:pt x="386160" y="206041"/>
                </a:lnTo>
                <a:cubicBezTo>
                  <a:pt x="428834" y="206082"/>
                  <a:pt x="463459" y="171521"/>
                  <a:pt x="463500" y="128850"/>
                </a:cubicBezTo>
                <a:cubicBezTo>
                  <a:pt x="463539" y="87881"/>
                  <a:pt x="431595" y="54003"/>
                  <a:pt x="390693" y="51639"/>
                </a:cubicBezTo>
                <a:lnTo>
                  <a:pt x="386160" y="51510"/>
                </a:lnTo>
                <a:lnTo>
                  <a:pt x="334650" y="51510"/>
                </a:lnTo>
                <a:cubicBezTo>
                  <a:pt x="320425" y="51494"/>
                  <a:pt x="308908" y="39951"/>
                  <a:pt x="308923" y="25726"/>
                </a:cubicBezTo>
                <a:cubicBezTo>
                  <a:pt x="308939" y="12690"/>
                  <a:pt x="318692" y="1720"/>
                  <a:pt x="331636" y="180"/>
                </a:cubicBezTo>
                <a:lnTo>
                  <a:pt x="334650" y="0"/>
                </a:lnTo>
                <a:lnTo>
                  <a:pt x="386160" y="0"/>
                </a:lnTo>
                <a:close/>
                <a:moveTo>
                  <a:pt x="128609" y="103020"/>
                </a:moveTo>
                <a:lnTo>
                  <a:pt x="386160" y="103020"/>
                </a:lnTo>
                <a:cubicBezTo>
                  <a:pt x="400385" y="103036"/>
                  <a:pt x="411902" y="114579"/>
                  <a:pt x="411887" y="128804"/>
                </a:cubicBezTo>
                <a:cubicBezTo>
                  <a:pt x="411871" y="141841"/>
                  <a:pt x="402118" y="152810"/>
                  <a:pt x="389173" y="154350"/>
                </a:cubicBezTo>
                <a:lnTo>
                  <a:pt x="386160" y="154531"/>
                </a:lnTo>
                <a:lnTo>
                  <a:pt x="128609" y="154531"/>
                </a:lnTo>
                <a:cubicBezTo>
                  <a:pt x="114385" y="154515"/>
                  <a:pt x="102867" y="142972"/>
                  <a:pt x="102883" y="128747"/>
                </a:cubicBezTo>
                <a:cubicBezTo>
                  <a:pt x="102897" y="115710"/>
                  <a:pt x="112651" y="104741"/>
                  <a:pt x="125596" y="103201"/>
                </a:cubicBezTo>
                <a:lnTo>
                  <a:pt x="128609" y="103020"/>
                </a:lnTo>
                <a:lnTo>
                  <a:pt x="386160" y="103020"/>
                </a:lnTo>
                <a:lnTo>
                  <a:pt x="128609" y="103020"/>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20" name="TextBox 19">
            <a:extLst>
              <a:ext uri="{FF2B5EF4-FFF2-40B4-BE49-F238E27FC236}">
                <a16:creationId xmlns:a16="http://schemas.microsoft.com/office/drawing/2014/main" id="{3E4BCA84-DC35-0451-38A8-DF48536E0120}"/>
              </a:ext>
            </a:extLst>
          </p:cNvPr>
          <p:cNvSpPr txBox="1">
            <a:spLocks/>
          </p:cNvSpPr>
          <p:nvPr/>
        </p:nvSpPr>
        <p:spPr>
          <a:xfrm>
            <a:off x="6474115" y="1073000"/>
            <a:ext cx="4884447" cy="307777"/>
          </a:xfrm>
          <a:prstGeom prst="rect">
            <a:avLst/>
          </a:prstGeom>
          <a:noFill/>
        </p:spPr>
        <p:txBody>
          <a:bodyPr wrap="square" lIns="0" tIns="0" rIns="0" bIns="0">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hlinkClick r:id="rId3">
                  <a:extLst>
                    <a:ext uri="{A12FA001-AC4F-418D-AE19-62706E023703}">
                      <ahyp:hlinkClr xmlns:ahyp="http://schemas.microsoft.com/office/drawing/2018/hyperlinkcolor" val="tx"/>
                    </a:ext>
                  </a:extLst>
                </a:hlinkClick>
              </a:rPr>
              <a:t>Semantic Kernel Agent Framework</a:t>
            </a:r>
            <a:endPar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endParaRPr>
          </a:p>
        </p:txBody>
      </p:sp>
      <p:sp>
        <p:nvSpPr>
          <p:cNvPr id="3" name="Oval 2">
            <a:extLst>
              <a:ext uri="{FF2B5EF4-FFF2-40B4-BE49-F238E27FC236}">
                <a16:creationId xmlns:a16="http://schemas.microsoft.com/office/drawing/2014/main" id="{64D33347-0E52-0E5A-7364-23E168B9F3F1}"/>
              </a:ext>
              <a:ext uri="{C183D7F6-B498-43B3-948B-1728B52AA6E4}">
                <adec:decorative xmlns:adec="http://schemas.microsoft.com/office/drawing/2017/decorative" val="1"/>
              </a:ext>
            </a:extLst>
          </p:cNvPr>
          <p:cNvSpPr/>
          <p:nvPr/>
        </p:nvSpPr>
        <p:spPr bwMode="auto">
          <a:xfrm>
            <a:off x="5483101" y="2000105"/>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31" name="Graphic 28">
            <a:extLst>
              <a:ext uri="{FF2B5EF4-FFF2-40B4-BE49-F238E27FC236}">
                <a16:creationId xmlns:a16="http://schemas.microsoft.com/office/drawing/2014/main" id="{4AB82D35-45D4-C57C-0758-84082F9CCE23}"/>
              </a:ext>
              <a:ext uri="{C183D7F6-B498-43B3-948B-1728B52AA6E4}">
                <adec:decorative xmlns:adec="http://schemas.microsoft.com/office/drawing/2017/decorative" val="1"/>
              </a:ext>
            </a:extLst>
          </p:cNvPr>
          <p:cNvSpPr/>
          <p:nvPr/>
        </p:nvSpPr>
        <p:spPr>
          <a:xfrm rot="18900000">
            <a:off x="5620486" y="2223273"/>
            <a:ext cx="343353" cy="171787"/>
          </a:xfrm>
          <a:custGeom>
            <a:avLst/>
            <a:gdLst>
              <a:gd name="connsiteX0" fmla="*/ 180119 w 514768"/>
              <a:gd name="connsiteY0" fmla="*/ 0 h 257550"/>
              <a:gd name="connsiteX1" fmla="*/ 205846 w 514768"/>
              <a:gd name="connsiteY1" fmla="*/ 25784 h 257550"/>
              <a:gd name="connsiteX2" fmla="*/ 183133 w 514768"/>
              <a:gd name="connsiteY2" fmla="*/ 51330 h 257550"/>
              <a:gd name="connsiteX3" fmla="*/ 180119 w 514768"/>
              <a:gd name="connsiteY3" fmla="*/ 51510 h 257550"/>
              <a:gd name="connsiteX4" fmla="*/ 128609 w 514768"/>
              <a:gd name="connsiteY4" fmla="*/ 51510 h 257550"/>
              <a:gd name="connsiteX5" fmla="*/ 51269 w 514768"/>
              <a:gd name="connsiteY5" fmla="*/ 128701 h 257550"/>
              <a:gd name="connsiteX6" fmla="*/ 124076 w 514768"/>
              <a:gd name="connsiteY6" fmla="*/ 205912 h 257550"/>
              <a:gd name="connsiteX7" fmla="*/ 128609 w 514768"/>
              <a:gd name="connsiteY7" fmla="*/ 206041 h 257550"/>
              <a:gd name="connsiteX8" fmla="*/ 180119 w 514768"/>
              <a:gd name="connsiteY8" fmla="*/ 206041 h 257550"/>
              <a:gd name="connsiteX9" fmla="*/ 205846 w 514768"/>
              <a:gd name="connsiteY9" fmla="*/ 231824 h 257550"/>
              <a:gd name="connsiteX10" fmla="*/ 183133 w 514768"/>
              <a:gd name="connsiteY10" fmla="*/ 257371 h 257550"/>
              <a:gd name="connsiteX11" fmla="*/ 180119 w 514768"/>
              <a:gd name="connsiteY11" fmla="*/ 257551 h 257550"/>
              <a:gd name="connsiteX12" fmla="*/ 128609 w 514768"/>
              <a:gd name="connsiteY12" fmla="*/ 257551 h 257550"/>
              <a:gd name="connsiteX13" fmla="*/ 0 w 514768"/>
              <a:gd name="connsiteY13" fmla="*/ 128608 h 257550"/>
              <a:gd name="connsiteX14" fmla="*/ 123020 w 514768"/>
              <a:gd name="connsiteY14" fmla="*/ 129 h 257550"/>
              <a:gd name="connsiteX15" fmla="*/ 128609 w 514768"/>
              <a:gd name="connsiteY15" fmla="*/ 0 h 257550"/>
              <a:gd name="connsiteX16" fmla="*/ 180119 w 514768"/>
              <a:gd name="connsiteY16" fmla="*/ 0 h 257550"/>
              <a:gd name="connsiteX17" fmla="*/ 386160 w 514768"/>
              <a:gd name="connsiteY17" fmla="*/ 0 h 257550"/>
              <a:gd name="connsiteX18" fmla="*/ 514768 w 514768"/>
              <a:gd name="connsiteY18" fmla="*/ 128943 h 257550"/>
              <a:gd name="connsiteX19" fmla="*/ 391749 w 514768"/>
              <a:gd name="connsiteY19" fmla="*/ 257422 h 257550"/>
              <a:gd name="connsiteX20" fmla="*/ 386160 w 514768"/>
              <a:gd name="connsiteY20" fmla="*/ 257551 h 257550"/>
              <a:gd name="connsiteX21" fmla="*/ 334650 w 514768"/>
              <a:gd name="connsiteY21" fmla="*/ 257551 h 257550"/>
              <a:gd name="connsiteX22" fmla="*/ 308923 w 514768"/>
              <a:gd name="connsiteY22" fmla="*/ 231767 h 257550"/>
              <a:gd name="connsiteX23" fmla="*/ 331636 w 514768"/>
              <a:gd name="connsiteY23" fmla="*/ 206221 h 257550"/>
              <a:gd name="connsiteX24" fmla="*/ 334650 w 514768"/>
              <a:gd name="connsiteY24" fmla="*/ 206041 h 257550"/>
              <a:gd name="connsiteX25" fmla="*/ 386160 w 514768"/>
              <a:gd name="connsiteY25" fmla="*/ 206041 h 257550"/>
              <a:gd name="connsiteX26" fmla="*/ 463500 w 514768"/>
              <a:gd name="connsiteY26" fmla="*/ 128850 h 257550"/>
              <a:gd name="connsiteX27" fmla="*/ 390693 w 514768"/>
              <a:gd name="connsiteY27" fmla="*/ 51639 h 257550"/>
              <a:gd name="connsiteX28" fmla="*/ 386160 w 514768"/>
              <a:gd name="connsiteY28" fmla="*/ 51510 h 257550"/>
              <a:gd name="connsiteX29" fmla="*/ 334650 w 514768"/>
              <a:gd name="connsiteY29" fmla="*/ 51510 h 257550"/>
              <a:gd name="connsiteX30" fmla="*/ 308923 w 514768"/>
              <a:gd name="connsiteY30" fmla="*/ 25726 h 257550"/>
              <a:gd name="connsiteX31" fmla="*/ 331636 w 514768"/>
              <a:gd name="connsiteY31" fmla="*/ 180 h 257550"/>
              <a:gd name="connsiteX32" fmla="*/ 334650 w 514768"/>
              <a:gd name="connsiteY32" fmla="*/ 0 h 257550"/>
              <a:gd name="connsiteX33" fmla="*/ 386160 w 514768"/>
              <a:gd name="connsiteY33" fmla="*/ 0 h 257550"/>
              <a:gd name="connsiteX34" fmla="*/ 128609 w 514768"/>
              <a:gd name="connsiteY34" fmla="*/ 103020 h 257550"/>
              <a:gd name="connsiteX35" fmla="*/ 386160 w 514768"/>
              <a:gd name="connsiteY35" fmla="*/ 103020 h 257550"/>
              <a:gd name="connsiteX36" fmla="*/ 411887 w 514768"/>
              <a:gd name="connsiteY36" fmla="*/ 128804 h 257550"/>
              <a:gd name="connsiteX37" fmla="*/ 389173 w 514768"/>
              <a:gd name="connsiteY37" fmla="*/ 154350 h 257550"/>
              <a:gd name="connsiteX38" fmla="*/ 386160 w 514768"/>
              <a:gd name="connsiteY38" fmla="*/ 154531 h 257550"/>
              <a:gd name="connsiteX39" fmla="*/ 128609 w 514768"/>
              <a:gd name="connsiteY39" fmla="*/ 154531 h 257550"/>
              <a:gd name="connsiteX40" fmla="*/ 102883 w 514768"/>
              <a:gd name="connsiteY40" fmla="*/ 128747 h 257550"/>
              <a:gd name="connsiteX41" fmla="*/ 125596 w 514768"/>
              <a:gd name="connsiteY41" fmla="*/ 103201 h 257550"/>
              <a:gd name="connsiteX42" fmla="*/ 128609 w 514768"/>
              <a:gd name="connsiteY42" fmla="*/ 103020 h 257550"/>
              <a:gd name="connsiteX43" fmla="*/ 386160 w 514768"/>
              <a:gd name="connsiteY43" fmla="*/ 103020 h 257550"/>
              <a:gd name="connsiteX44" fmla="*/ 128609 w 514768"/>
              <a:gd name="connsiteY44" fmla="*/ 103020 h 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768" h="257550">
                <a:moveTo>
                  <a:pt x="180119" y="0"/>
                </a:moveTo>
                <a:cubicBezTo>
                  <a:pt x="194343" y="16"/>
                  <a:pt x="205862" y="11559"/>
                  <a:pt x="205846" y="25784"/>
                </a:cubicBezTo>
                <a:cubicBezTo>
                  <a:pt x="205831" y="38820"/>
                  <a:pt x="196078" y="49790"/>
                  <a:pt x="183133" y="51330"/>
                </a:cubicBezTo>
                <a:lnTo>
                  <a:pt x="180119" y="51510"/>
                </a:lnTo>
                <a:lnTo>
                  <a:pt x="128609" y="51510"/>
                </a:lnTo>
                <a:cubicBezTo>
                  <a:pt x="85937" y="51469"/>
                  <a:pt x="51311" y="86030"/>
                  <a:pt x="51269" y="128701"/>
                </a:cubicBezTo>
                <a:cubicBezTo>
                  <a:pt x="51230" y="169669"/>
                  <a:pt x="83175" y="203548"/>
                  <a:pt x="124076" y="205912"/>
                </a:cubicBezTo>
                <a:lnTo>
                  <a:pt x="128609" y="206041"/>
                </a:lnTo>
                <a:lnTo>
                  <a:pt x="180119" y="206041"/>
                </a:lnTo>
                <a:cubicBezTo>
                  <a:pt x="194343" y="206056"/>
                  <a:pt x="205862" y="217600"/>
                  <a:pt x="205846" y="231824"/>
                </a:cubicBezTo>
                <a:cubicBezTo>
                  <a:pt x="205831" y="244861"/>
                  <a:pt x="196078" y="255830"/>
                  <a:pt x="183133" y="257371"/>
                </a:cubicBezTo>
                <a:lnTo>
                  <a:pt x="180119" y="257551"/>
                </a:lnTo>
                <a:lnTo>
                  <a:pt x="128609" y="257551"/>
                </a:lnTo>
                <a:cubicBezTo>
                  <a:pt x="57489" y="257458"/>
                  <a:pt x="-92" y="199731"/>
                  <a:pt x="0" y="128608"/>
                </a:cubicBezTo>
                <a:cubicBezTo>
                  <a:pt x="89" y="59791"/>
                  <a:pt x="54271" y="3204"/>
                  <a:pt x="123020" y="129"/>
                </a:cubicBezTo>
                <a:lnTo>
                  <a:pt x="128609" y="0"/>
                </a:lnTo>
                <a:lnTo>
                  <a:pt x="180119" y="0"/>
                </a:lnTo>
                <a:close/>
                <a:moveTo>
                  <a:pt x="386160" y="0"/>
                </a:moveTo>
                <a:cubicBezTo>
                  <a:pt x="457280" y="92"/>
                  <a:pt x="514861" y="57821"/>
                  <a:pt x="514768" y="128943"/>
                </a:cubicBezTo>
                <a:cubicBezTo>
                  <a:pt x="514680" y="197760"/>
                  <a:pt x="460499" y="254347"/>
                  <a:pt x="391749" y="257422"/>
                </a:cubicBezTo>
                <a:lnTo>
                  <a:pt x="386160" y="257551"/>
                </a:lnTo>
                <a:lnTo>
                  <a:pt x="334650" y="257551"/>
                </a:lnTo>
                <a:cubicBezTo>
                  <a:pt x="320425" y="257535"/>
                  <a:pt x="308908" y="245992"/>
                  <a:pt x="308923" y="231767"/>
                </a:cubicBezTo>
                <a:cubicBezTo>
                  <a:pt x="308939" y="218730"/>
                  <a:pt x="318692" y="207761"/>
                  <a:pt x="331636" y="206221"/>
                </a:cubicBezTo>
                <a:lnTo>
                  <a:pt x="334650" y="206041"/>
                </a:lnTo>
                <a:lnTo>
                  <a:pt x="386160" y="206041"/>
                </a:lnTo>
                <a:cubicBezTo>
                  <a:pt x="428834" y="206082"/>
                  <a:pt x="463459" y="171521"/>
                  <a:pt x="463500" y="128850"/>
                </a:cubicBezTo>
                <a:cubicBezTo>
                  <a:pt x="463539" y="87881"/>
                  <a:pt x="431595" y="54003"/>
                  <a:pt x="390693" y="51639"/>
                </a:cubicBezTo>
                <a:lnTo>
                  <a:pt x="386160" y="51510"/>
                </a:lnTo>
                <a:lnTo>
                  <a:pt x="334650" y="51510"/>
                </a:lnTo>
                <a:cubicBezTo>
                  <a:pt x="320425" y="51494"/>
                  <a:pt x="308908" y="39951"/>
                  <a:pt x="308923" y="25726"/>
                </a:cubicBezTo>
                <a:cubicBezTo>
                  <a:pt x="308939" y="12690"/>
                  <a:pt x="318692" y="1720"/>
                  <a:pt x="331636" y="180"/>
                </a:cubicBezTo>
                <a:lnTo>
                  <a:pt x="334650" y="0"/>
                </a:lnTo>
                <a:lnTo>
                  <a:pt x="386160" y="0"/>
                </a:lnTo>
                <a:close/>
                <a:moveTo>
                  <a:pt x="128609" y="103020"/>
                </a:moveTo>
                <a:lnTo>
                  <a:pt x="386160" y="103020"/>
                </a:lnTo>
                <a:cubicBezTo>
                  <a:pt x="400385" y="103036"/>
                  <a:pt x="411902" y="114579"/>
                  <a:pt x="411887" y="128804"/>
                </a:cubicBezTo>
                <a:cubicBezTo>
                  <a:pt x="411871" y="141841"/>
                  <a:pt x="402118" y="152810"/>
                  <a:pt x="389173" y="154350"/>
                </a:cubicBezTo>
                <a:lnTo>
                  <a:pt x="386160" y="154531"/>
                </a:lnTo>
                <a:lnTo>
                  <a:pt x="128609" y="154531"/>
                </a:lnTo>
                <a:cubicBezTo>
                  <a:pt x="114385" y="154515"/>
                  <a:pt x="102867" y="142972"/>
                  <a:pt x="102883" y="128747"/>
                </a:cubicBezTo>
                <a:cubicBezTo>
                  <a:pt x="102897" y="115710"/>
                  <a:pt x="112651" y="104741"/>
                  <a:pt x="125596" y="103201"/>
                </a:cubicBezTo>
                <a:lnTo>
                  <a:pt x="128609" y="103020"/>
                </a:lnTo>
                <a:lnTo>
                  <a:pt x="386160" y="103020"/>
                </a:lnTo>
                <a:lnTo>
                  <a:pt x="128609" y="103020"/>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22" name="TextBox 21">
            <a:extLst>
              <a:ext uri="{FF2B5EF4-FFF2-40B4-BE49-F238E27FC236}">
                <a16:creationId xmlns:a16="http://schemas.microsoft.com/office/drawing/2014/main" id="{0418EFEF-186B-526A-F571-8CDD5E0FA996}"/>
              </a:ext>
            </a:extLst>
          </p:cNvPr>
          <p:cNvSpPr txBox="1">
            <a:spLocks/>
          </p:cNvSpPr>
          <p:nvPr/>
        </p:nvSpPr>
        <p:spPr>
          <a:xfrm>
            <a:off x="6474115" y="2155278"/>
            <a:ext cx="4884447" cy="307777"/>
          </a:xfrm>
          <a:prstGeom prst="rect">
            <a:avLst/>
          </a:prstGeom>
          <a:noFill/>
        </p:spPr>
        <p:txBody>
          <a:bodyPr wrap="square" lIns="0" tIns="0" rIns="0" bIns="0">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hlinkClick r:id="rId4">
                  <a:extLst>
                    <a:ext uri="{A12FA001-AC4F-418D-AE19-62706E023703}">
                      <ahyp:hlinkClr xmlns:ahyp="http://schemas.microsoft.com/office/drawing/2018/hyperlinkcolor" val="tx"/>
                    </a:ext>
                  </a:extLst>
                </a:hlinkClick>
              </a:rPr>
              <a:t>Autogen</a:t>
            </a:r>
            <a:endPar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endParaRPr>
          </a:p>
        </p:txBody>
      </p:sp>
      <p:sp>
        <p:nvSpPr>
          <p:cNvPr id="4" name="Oval 3">
            <a:extLst>
              <a:ext uri="{FF2B5EF4-FFF2-40B4-BE49-F238E27FC236}">
                <a16:creationId xmlns:a16="http://schemas.microsoft.com/office/drawing/2014/main" id="{DB4A8229-F61A-DE14-B6D0-95B8101A471D}"/>
              </a:ext>
              <a:ext uri="{C183D7F6-B498-43B3-948B-1728B52AA6E4}">
                <adec:decorative xmlns:adec="http://schemas.microsoft.com/office/drawing/2017/decorative" val="1"/>
              </a:ext>
            </a:extLst>
          </p:cNvPr>
          <p:cNvSpPr/>
          <p:nvPr/>
        </p:nvSpPr>
        <p:spPr bwMode="auto">
          <a:xfrm>
            <a:off x="5483101" y="3082383"/>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34" name="Graphic 28">
            <a:extLst>
              <a:ext uri="{FF2B5EF4-FFF2-40B4-BE49-F238E27FC236}">
                <a16:creationId xmlns:a16="http://schemas.microsoft.com/office/drawing/2014/main" id="{386BBDCF-AD85-A766-DA4A-EC4D0749962A}"/>
              </a:ext>
              <a:ext uri="{C183D7F6-B498-43B3-948B-1728B52AA6E4}">
                <adec:decorative xmlns:adec="http://schemas.microsoft.com/office/drawing/2017/decorative" val="1"/>
              </a:ext>
            </a:extLst>
          </p:cNvPr>
          <p:cNvSpPr/>
          <p:nvPr/>
        </p:nvSpPr>
        <p:spPr>
          <a:xfrm rot="18900000">
            <a:off x="5620486" y="3305551"/>
            <a:ext cx="343353" cy="171787"/>
          </a:xfrm>
          <a:custGeom>
            <a:avLst/>
            <a:gdLst>
              <a:gd name="connsiteX0" fmla="*/ 180119 w 514768"/>
              <a:gd name="connsiteY0" fmla="*/ 0 h 257550"/>
              <a:gd name="connsiteX1" fmla="*/ 205846 w 514768"/>
              <a:gd name="connsiteY1" fmla="*/ 25784 h 257550"/>
              <a:gd name="connsiteX2" fmla="*/ 183133 w 514768"/>
              <a:gd name="connsiteY2" fmla="*/ 51330 h 257550"/>
              <a:gd name="connsiteX3" fmla="*/ 180119 w 514768"/>
              <a:gd name="connsiteY3" fmla="*/ 51510 h 257550"/>
              <a:gd name="connsiteX4" fmla="*/ 128609 w 514768"/>
              <a:gd name="connsiteY4" fmla="*/ 51510 h 257550"/>
              <a:gd name="connsiteX5" fmla="*/ 51269 w 514768"/>
              <a:gd name="connsiteY5" fmla="*/ 128701 h 257550"/>
              <a:gd name="connsiteX6" fmla="*/ 124076 w 514768"/>
              <a:gd name="connsiteY6" fmla="*/ 205912 h 257550"/>
              <a:gd name="connsiteX7" fmla="*/ 128609 w 514768"/>
              <a:gd name="connsiteY7" fmla="*/ 206041 h 257550"/>
              <a:gd name="connsiteX8" fmla="*/ 180119 w 514768"/>
              <a:gd name="connsiteY8" fmla="*/ 206041 h 257550"/>
              <a:gd name="connsiteX9" fmla="*/ 205846 w 514768"/>
              <a:gd name="connsiteY9" fmla="*/ 231824 h 257550"/>
              <a:gd name="connsiteX10" fmla="*/ 183133 w 514768"/>
              <a:gd name="connsiteY10" fmla="*/ 257371 h 257550"/>
              <a:gd name="connsiteX11" fmla="*/ 180119 w 514768"/>
              <a:gd name="connsiteY11" fmla="*/ 257551 h 257550"/>
              <a:gd name="connsiteX12" fmla="*/ 128609 w 514768"/>
              <a:gd name="connsiteY12" fmla="*/ 257551 h 257550"/>
              <a:gd name="connsiteX13" fmla="*/ 0 w 514768"/>
              <a:gd name="connsiteY13" fmla="*/ 128608 h 257550"/>
              <a:gd name="connsiteX14" fmla="*/ 123020 w 514768"/>
              <a:gd name="connsiteY14" fmla="*/ 129 h 257550"/>
              <a:gd name="connsiteX15" fmla="*/ 128609 w 514768"/>
              <a:gd name="connsiteY15" fmla="*/ 0 h 257550"/>
              <a:gd name="connsiteX16" fmla="*/ 180119 w 514768"/>
              <a:gd name="connsiteY16" fmla="*/ 0 h 257550"/>
              <a:gd name="connsiteX17" fmla="*/ 386160 w 514768"/>
              <a:gd name="connsiteY17" fmla="*/ 0 h 257550"/>
              <a:gd name="connsiteX18" fmla="*/ 514768 w 514768"/>
              <a:gd name="connsiteY18" fmla="*/ 128943 h 257550"/>
              <a:gd name="connsiteX19" fmla="*/ 391749 w 514768"/>
              <a:gd name="connsiteY19" fmla="*/ 257422 h 257550"/>
              <a:gd name="connsiteX20" fmla="*/ 386160 w 514768"/>
              <a:gd name="connsiteY20" fmla="*/ 257551 h 257550"/>
              <a:gd name="connsiteX21" fmla="*/ 334650 w 514768"/>
              <a:gd name="connsiteY21" fmla="*/ 257551 h 257550"/>
              <a:gd name="connsiteX22" fmla="*/ 308923 w 514768"/>
              <a:gd name="connsiteY22" fmla="*/ 231767 h 257550"/>
              <a:gd name="connsiteX23" fmla="*/ 331636 w 514768"/>
              <a:gd name="connsiteY23" fmla="*/ 206221 h 257550"/>
              <a:gd name="connsiteX24" fmla="*/ 334650 w 514768"/>
              <a:gd name="connsiteY24" fmla="*/ 206041 h 257550"/>
              <a:gd name="connsiteX25" fmla="*/ 386160 w 514768"/>
              <a:gd name="connsiteY25" fmla="*/ 206041 h 257550"/>
              <a:gd name="connsiteX26" fmla="*/ 463500 w 514768"/>
              <a:gd name="connsiteY26" fmla="*/ 128850 h 257550"/>
              <a:gd name="connsiteX27" fmla="*/ 390693 w 514768"/>
              <a:gd name="connsiteY27" fmla="*/ 51639 h 257550"/>
              <a:gd name="connsiteX28" fmla="*/ 386160 w 514768"/>
              <a:gd name="connsiteY28" fmla="*/ 51510 h 257550"/>
              <a:gd name="connsiteX29" fmla="*/ 334650 w 514768"/>
              <a:gd name="connsiteY29" fmla="*/ 51510 h 257550"/>
              <a:gd name="connsiteX30" fmla="*/ 308923 w 514768"/>
              <a:gd name="connsiteY30" fmla="*/ 25726 h 257550"/>
              <a:gd name="connsiteX31" fmla="*/ 331636 w 514768"/>
              <a:gd name="connsiteY31" fmla="*/ 180 h 257550"/>
              <a:gd name="connsiteX32" fmla="*/ 334650 w 514768"/>
              <a:gd name="connsiteY32" fmla="*/ 0 h 257550"/>
              <a:gd name="connsiteX33" fmla="*/ 386160 w 514768"/>
              <a:gd name="connsiteY33" fmla="*/ 0 h 257550"/>
              <a:gd name="connsiteX34" fmla="*/ 128609 w 514768"/>
              <a:gd name="connsiteY34" fmla="*/ 103020 h 257550"/>
              <a:gd name="connsiteX35" fmla="*/ 386160 w 514768"/>
              <a:gd name="connsiteY35" fmla="*/ 103020 h 257550"/>
              <a:gd name="connsiteX36" fmla="*/ 411887 w 514768"/>
              <a:gd name="connsiteY36" fmla="*/ 128804 h 257550"/>
              <a:gd name="connsiteX37" fmla="*/ 389173 w 514768"/>
              <a:gd name="connsiteY37" fmla="*/ 154350 h 257550"/>
              <a:gd name="connsiteX38" fmla="*/ 386160 w 514768"/>
              <a:gd name="connsiteY38" fmla="*/ 154531 h 257550"/>
              <a:gd name="connsiteX39" fmla="*/ 128609 w 514768"/>
              <a:gd name="connsiteY39" fmla="*/ 154531 h 257550"/>
              <a:gd name="connsiteX40" fmla="*/ 102883 w 514768"/>
              <a:gd name="connsiteY40" fmla="*/ 128747 h 257550"/>
              <a:gd name="connsiteX41" fmla="*/ 125596 w 514768"/>
              <a:gd name="connsiteY41" fmla="*/ 103201 h 257550"/>
              <a:gd name="connsiteX42" fmla="*/ 128609 w 514768"/>
              <a:gd name="connsiteY42" fmla="*/ 103020 h 257550"/>
              <a:gd name="connsiteX43" fmla="*/ 386160 w 514768"/>
              <a:gd name="connsiteY43" fmla="*/ 103020 h 257550"/>
              <a:gd name="connsiteX44" fmla="*/ 128609 w 514768"/>
              <a:gd name="connsiteY44" fmla="*/ 103020 h 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768" h="257550">
                <a:moveTo>
                  <a:pt x="180119" y="0"/>
                </a:moveTo>
                <a:cubicBezTo>
                  <a:pt x="194343" y="16"/>
                  <a:pt x="205862" y="11559"/>
                  <a:pt x="205846" y="25784"/>
                </a:cubicBezTo>
                <a:cubicBezTo>
                  <a:pt x="205831" y="38820"/>
                  <a:pt x="196078" y="49790"/>
                  <a:pt x="183133" y="51330"/>
                </a:cubicBezTo>
                <a:lnTo>
                  <a:pt x="180119" y="51510"/>
                </a:lnTo>
                <a:lnTo>
                  <a:pt x="128609" y="51510"/>
                </a:lnTo>
                <a:cubicBezTo>
                  <a:pt x="85937" y="51469"/>
                  <a:pt x="51311" y="86030"/>
                  <a:pt x="51269" y="128701"/>
                </a:cubicBezTo>
                <a:cubicBezTo>
                  <a:pt x="51230" y="169669"/>
                  <a:pt x="83175" y="203548"/>
                  <a:pt x="124076" y="205912"/>
                </a:cubicBezTo>
                <a:lnTo>
                  <a:pt x="128609" y="206041"/>
                </a:lnTo>
                <a:lnTo>
                  <a:pt x="180119" y="206041"/>
                </a:lnTo>
                <a:cubicBezTo>
                  <a:pt x="194343" y="206056"/>
                  <a:pt x="205862" y="217600"/>
                  <a:pt x="205846" y="231824"/>
                </a:cubicBezTo>
                <a:cubicBezTo>
                  <a:pt x="205831" y="244861"/>
                  <a:pt x="196078" y="255830"/>
                  <a:pt x="183133" y="257371"/>
                </a:cubicBezTo>
                <a:lnTo>
                  <a:pt x="180119" y="257551"/>
                </a:lnTo>
                <a:lnTo>
                  <a:pt x="128609" y="257551"/>
                </a:lnTo>
                <a:cubicBezTo>
                  <a:pt x="57489" y="257458"/>
                  <a:pt x="-92" y="199731"/>
                  <a:pt x="0" y="128608"/>
                </a:cubicBezTo>
                <a:cubicBezTo>
                  <a:pt x="89" y="59791"/>
                  <a:pt x="54271" y="3204"/>
                  <a:pt x="123020" y="129"/>
                </a:cubicBezTo>
                <a:lnTo>
                  <a:pt x="128609" y="0"/>
                </a:lnTo>
                <a:lnTo>
                  <a:pt x="180119" y="0"/>
                </a:lnTo>
                <a:close/>
                <a:moveTo>
                  <a:pt x="386160" y="0"/>
                </a:moveTo>
                <a:cubicBezTo>
                  <a:pt x="457280" y="92"/>
                  <a:pt x="514861" y="57821"/>
                  <a:pt x="514768" y="128943"/>
                </a:cubicBezTo>
                <a:cubicBezTo>
                  <a:pt x="514680" y="197760"/>
                  <a:pt x="460499" y="254347"/>
                  <a:pt x="391749" y="257422"/>
                </a:cubicBezTo>
                <a:lnTo>
                  <a:pt x="386160" y="257551"/>
                </a:lnTo>
                <a:lnTo>
                  <a:pt x="334650" y="257551"/>
                </a:lnTo>
                <a:cubicBezTo>
                  <a:pt x="320425" y="257535"/>
                  <a:pt x="308908" y="245992"/>
                  <a:pt x="308923" y="231767"/>
                </a:cubicBezTo>
                <a:cubicBezTo>
                  <a:pt x="308939" y="218730"/>
                  <a:pt x="318692" y="207761"/>
                  <a:pt x="331636" y="206221"/>
                </a:cubicBezTo>
                <a:lnTo>
                  <a:pt x="334650" y="206041"/>
                </a:lnTo>
                <a:lnTo>
                  <a:pt x="386160" y="206041"/>
                </a:lnTo>
                <a:cubicBezTo>
                  <a:pt x="428834" y="206082"/>
                  <a:pt x="463459" y="171521"/>
                  <a:pt x="463500" y="128850"/>
                </a:cubicBezTo>
                <a:cubicBezTo>
                  <a:pt x="463539" y="87881"/>
                  <a:pt x="431595" y="54003"/>
                  <a:pt x="390693" y="51639"/>
                </a:cubicBezTo>
                <a:lnTo>
                  <a:pt x="386160" y="51510"/>
                </a:lnTo>
                <a:lnTo>
                  <a:pt x="334650" y="51510"/>
                </a:lnTo>
                <a:cubicBezTo>
                  <a:pt x="320425" y="51494"/>
                  <a:pt x="308908" y="39951"/>
                  <a:pt x="308923" y="25726"/>
                </a:cubicBezTo>
                <a:cubicBezTo>
                  <a:pt x="308939" y="12690"/>
                  <a:pt x="318692" y="1720"/>
                  <a:pt x="331636" y="180"/>
                </a:cubicBezTo>
                <a:lnTo>
                  <a:pt x="334650" y="0"/>
                </a:lnTo>
                <a:lnTo>
                  <a:pt x="386160" y="0"/>
                </a:lnTo>
                <a:close/>
                <a:moveTo>
                  <a:pt x="128609" y="103020"/>
                </a:moveTo>
                <a:lnTo>
                  <a:pt x="386160" y="103020"/>
                </a:lnTo>
                <a:cubicBezTo>
                  <a:pt x="400385" y="103036"/>
                  <a:pt x="411902" y="114579"/>
                  <a:pt x="411887" y="128804"/>
                </a:cubicBezTo>
                <a:cubicBezTo>
                  <a:pt x="411871" y="141841"/>
                  <a:pt x="402118" y="152810"/>
                  <a:pt x="389173" y="154350"/>
                </a:cubicBezTo>
                <a:lnTo>
                  <a:pt x="386160" y="154531"/>
                </a:lnTo>
                <a:lnTo>
                  <a:pt x="128609" y="154531"/>
                </a:lnTo>
                <a:cubicBezTo>
                  <a:pt x="114385" y="154515"/>
                  <a:pt x="102867" y="142972"/>
                  <a:pt x="102883" y="128747"/>
                </a:cubicBezTo>
                <a:cubicBezTo>
                  <a:pt x="102897" y="115710"/>
                  <a:pt x="112651" y="104741"/>
                  <a:pt x="125596" y="103201"/>
                </a:cubicBezTo>
                <a:lnTo>
                  <a:pt x="128609" y="103020"/>
                </a:lnTo>
                <a:lnTo>
                  <a:pt x="386160" y="103020"/>
                </a:lnTo>
                <a:lnTo>
                  <a:pt x="128609" y="103020"/>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24" name="TextBox 23">
            <a:extLst>
              <a:ext uri="{FF2B5EF4-FFF2-40B4-BE49-F238E27FC236}">
                <a16:creationId xmlns:a16="http://schemas.microsoft.com/office/drawing/2014/main" id="{C67D4A8D-72DF-2150-02AA-B14AE5B0634C}"/>
              </a:ext>
            </a:extLst>
          </p:cNvPr>
          <p:cNvSpPr txBox="1">
            <a:spLocks/>
          </p:cNvSpPr>
          <p:nvPr/>
        </p:nvSpPr>
        <p:spPr>
          <a:xfrm>
            <a:off x="6474115" y="3237556"/>
            <a:ext cx="4884447" cy="307777"/>
          </a:xfrm>
          <a:prstGeom prst="rect">
            <a:avLst/>
          </a:prstGeom>
          <a:noFill/>
        </p:spPr>
        <p:txBody>
          <a:bodyPr wrap="square" lIns="0" tIns="0" rIns="0" bIns="0">
            <a:noAutofit/>
          </a:bodyPr>
          <a:lstStyle/>
          <a:p>
            <a:pPr marL="0" marR="0" lvl="1"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hlinkClick r:id="rId5">
                  <a:extLst>
                    <a:ext uri="{A12FA001-AC4F-418D-AE19-62706E023703}">
                      <ahyp:hlinkClr xmlns:ahyp="http://schemas.microsoft.com/office/drawing/2018/hyperlinkcolor" val="tx"/>
                    </a:ext>
                  </a:extLst>
                </a:hlinkClick>
              </a:rPr>
              <a:t>Langgraph</a:t>
            </a:r>
            <a:endPar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endParaRPr>
          </a:p>
        </p:txBody>
      </p:sp>
      <p:sp>
        <p:nvSpPr>
          <p:cNvPr id="5" name="Oval 4">
            <a:extLst>
              <a:ext uri="{FF2B5EF4-FFF2-40B4-BE49-F238E27FC236}">
                <a16:creationId xmlns:a16="http://schemas.microsoft.com/office/drawing/2014/main" id="{37244F10-9566-4FB2-3E5E-DB84CD4267D0}"/>
              </a:ext>
              <a:ext uri="{C183D7F6-B498-43B3-948B-1728B52AA6E4}">
                <adec:decorative xmlns:adec="http://schemas.microsoft.com/office/drawing/2017/decorative" val="1"/>
              </a:ext>
            </a:extLst>
          </p:cNvPr>
          <p:cNvSpPr/>
          <p:nvPr/>
        </p:nvSpPr>
        <p:spPr bwMode="auto">
          <a:xfrm>
            <a:off x="5483101" y="4164661"/>
            <a:ext cx="618123" cy="618123"/>
          </a:xfrm>
          <a:prstGeom prst="ellipse">
            <a:avLst/>
          </a:prstGeom>
          <a:gradFill flip="none" rotWithShape="1">
            <a:gsLst>
              <a:gs pos="0">
                <a:srgbClr val="FF5C39"/>
              </a:gs>
              <a:gs pos="32000">
                <a:srgbClr val="C03BC4"/>
              </a:gs>
              <a:gs pos="68000">
                <a:srgbClr val="0078D4"/>
              </a:gs>
              <a:gs pos="100000">
                <a:srgbClr val="399A91"/>
              </a:gs>
            </a:gsLst>
            <a:path path="circle">
              <a:fillToRect l="100000" t="100000"/>
            </a:path>
            <a:tileRect r="-100000" b="-100000"/>
          </a:gradFill>
          <a:ln w="19050" cap="rnd">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86" rtl="0" eaLnBrk="1" fontAlgn="base" latinLnBrk="0" hangingPunct="1">
              <a:lnSpc>
                <a:spcPct val="100000"/>
              </a:lnSpc>
              <a:spcBef>
                <a:spcPts val="600"/>
              </a:spcBef>
              <a:spcAft>
                <a:spcPct val="0"/>
              </a:spcAft>
              <a:buClrTx/>
              <a:buSzTx/>
              <a:buFontTx/>
              <a:buNone/>
              <a:tabLst>
                <a:tab pos="1487158" algn="l"/>
              </a:tabLst>
              <a:defRPr/>
            </a:pPr>
            <a:endParaRPr kumimoji="0" lang="en-US" sz="800" b="1" i="0" u="none" strike="noStrike" kern="1200" cap="none" spc="0" normalizeH="0" baseline="0" noProof="0">
              <a:ln>
                <a:noFill/>
              </a:ln>
              <a:gradFill>
                <a:gsLst>
                  <a:gs pos="70629">
                    <a:srgbClr val="FFFFFF"/>
                  </a:gs>
                  <a:gs pos="48951">
                    <a:srgbClr val="FFFFFF"/>
                  </a:gs>
                </a:gsLst>
                <a:path path="circle">
                  <a:fillToRect l="100000" t="100000"/>
                </a:path>
              </a:gradFill>
              <a:effectLst/>
              <a:uLnTx/>
              <a:uFillTx/>
              <a:latin typeface="Segoe UI Semibold"/>
              <a:ea typeface="+mn-ea"/>
              <a:cs typeface="+mn-cs"/>
            </a:endParaRPr>
          </a:p>
        </p:txBody>
      </p:sp>
      <p:sp>
        <p:nvSpPr>
          <p:cNvPr id="35" name="Graphic 28">
            <a:extLst>
              <a:ext uri="{FF2B5EF4-FFF2-40B4-BE49-F238E27FC236}">
                <a16:creationId xmlns:a16="http://schemas.microsoft.com/office/drawing/2014/main" id="{6DED4114-2281-FE05-7CDF-7BF649F29A7E}"/>
              </a:ext>
              <a:ext uri="{C183D7F6-B498-43B3-948B-1728B52AA6E4}">
                <adec:decorative xmlns:adec="http://schemas.microsoft.com/office/drawing/2017/decorative" val="1"/>
              </a:ext>
            </a:extLst>
          </p:cNvPr>
          <p:cNvSpPr/>
          <p:nvPr/>
        </p:nvSpPr>
        <p:spPr>
          <a:xfrm rot="18900000">
            <a:off x="5620486" y="4387829"/>
            <a:ext cx="343353" cy="171787"/>
          </a:xfrm>
          <a:custGeom>
            <a:avLst/>
            <a:gdLst>
              <a:gd name="connsiteX0" fmla="*/ 180119 w 514768"/>
              <a:gd name="connsiteY0" fmla="*/ 0 h 257550"/>
              <a:gd name="connsiteX1" fmla="*/ 205846 w 514768"/>
              <a:gd name="connsiteY1" fmla="*/ 25784 h 257550"/>
              <a:gd name="connsiteX2" fmla="*/ 183133 w 514768"/>
              <a:gd name="connsiteY2" fmla="*/ 51330 h 257550"/>
              <a:gd name="connsiteX3" fmla="*/ 180119 w 514768"/>
              <a:gd name="connsiteY3" fmla="*/ 51510 h 257550"/>
              <a:gd name="connsiteX4" fmla="*/ 128609 w 514768"/>
              <a:gd name="connsiteY4" fmla="*/ 51510 h 257550"/>
              <a:gd name="connsiteX5" fmla="*/ 51269 w 514768"/>
              <a:gd name="connsiteY5" fmla="*/ 128701 h 257550"/>
              <a:gd name="connsiteX6" fmla="*/ 124076 w 514768"/>
              <a:gd name="connsiteY6" fmla="*/ 205912 h 257550"/>
              <a:gd name="connsiteX7" fmla="*/ 128609 w 514768"/>
              <a:gd name="connsiteY7" fmla="*/ 206041 h 257550"/>
              <a:gd name="connsiteX8" fmla="*/ 180119 w 514768"/>
              <a:gd name="connsiteY8" fmla="*/ 206041 h 257550"/>
              <a:gd name="connsiteX9" fmla="*/ 205846 w 514768"/>
              <a:gd name="connsiteY9" fmla="*/ 231824 h 257550"/>
              <a:gd name="connsiteX10" fmla="*/ 183133 w 514768"/>
              <a:gd name="connsiteY10" fmla="*/ 257371 h 257550"/>
              <a:gd name="connsiteX11" fmla="*/ 180119 w 514768"/>
              <a:gd name="connsiteY11" fmla="*/ 257551 h 257550"/>
              <a:gd name="connsiteX12" fmla="*/ 128609 w 514768"/>
              <a:gd name="connsiteY12" fmla="*/ 257551 h 257550"/>
              <a:gd name="connsiteX13" fmla="*/ 0 w 514768"/>
              <a:gd name="connsiteY13" fmla="*/ 128608 h 257550"/>
              <a:gd name="connsiteX14" fmla="*/ 123020 w 514768"/>
              <a:gd name="connsiteY14" fmla="*/ 129 h 257550"/>
              <a:gd name="connsiteX15" fmla="*/ 128609 w 514768"/>
              <a:gd name="connsiteY15" fmla="*/ 0 h 257550"/>
              <a:gd name="connsiteX16" fmla="*/ 180119 w 514768"/>
              <a:gd name="connsiteY16" fmla="*/ 0 h 257550"/>
              <a:gd name="connsiteX17" fmla="*/ 386160 w 514768"/>
              <a:gd name="connsiteY17" fmla="*/ 0 h 257550"/>
              <a:gd name="connsiteX18" fmla="*/ 514768 w 514768"/>
              <a:gd name="connsiteY18" fmla="*/ 128943 h 257550"/>
              <a:gd name="connsiteX19" fmla="*/ 391749 w 514768"/>
              <a:gd name="connsiteY19" fmla="*/ 257422 h 257550"/>
              <a:gd name="connsiteX20" fmla="*/ 386160 w 514768"/>
              <a:gd name="connsiteY20" fmla="*/ 257551 h 257550"/>
              <a:gd name="connsiteX21" fmla="*/ 334650 w 514768"/>
              <a:gd name="connsiteY21" fmla="*/ 257551 h 257550"/>
              <a:gd name="connsiteX22" fmla="*/ 308923 w 514768"/>
              <a:gd name="connsiteY22" fmla="*/ 231767 h 257550"/>
              <a:gd name="connsiteX23" fmla="*/ 331636 w 514768"/>
              <a:gd name="connsiteY23" fmla="*/ 206221 h 257550"/>
              <a:gd name="connsiteX24" fmla="*/ 334650 w 514768"/>
              <a:gd name="connsiteY24" fmla="*/ 206041 h 257550"/>
              <a:gd name="connsiteX25" fmla="*/ 386160 w 514768"/>
              <a:gd name="connsiteY25" fmla="*/ 206041 h 257550"/>
              <a:gd name="connsiteX26" fmla="*/ 463500 w 514768"/>
              <a:gd name="connsiteY26" fmla="*/ 128850 h 257550"/>
              <a:gd name="connsiteX27" fmla="*/ 390693 w 514768"/>
              <a:gd name="connsiteY27" fmla="*/ 51639 h 257550"/>
              <a:gd name="connsiteX28" fmla="*/ 386160 w 514768"/>
              <a:gd name="connsiteY28" fmla="*/ 51510 h 257550"/>
              <a:gd name="connsiteX29" fmla="*/ 334650 w 514768"/>
              <a:gd name="connsiteY29" fmla="*/ 51510 h 257550"/>
              <a:gd name="connsiteX30" fmla="*/ 308923 w 514768"/>
              <a:gd name="connsiteY30" fmla="*/ 25726 h 257550"/>
              <a:gd name="connsiteX31" fmla="*/ 331636 w 514768"/>
              <a:gd name="connsiteY31" fmla="*/ 180 h 257550"/>
              <a:gd name="connsiteX32" fmla="*/ 334650 w 514768"/>
              <a:gd name="connsiteY32" fmla="*/ 0 h 257550"/>
              <a:gd name="connsiteX33" fmla="*/ 386160 w 514768"/>
              <a:gd name="connsiteY33" fmla="*/ 0 h 257550"/>
              <a:gd name="connsiteX34" fmla="*/ 128609 w 514768"/>
              <a:gd name="connsiteY34" fmla="*/ 103020 h 257550"/>
              <a:gd name="connsiteX35" fmla="*/ 386160 w 514768"/>
              <a:gd name="connsiteY35" fmla="*/ 103020 h 257550"/>
              <a:gd name="connsiteX36" fmla="*/ 411887 w 514768"/>
              <a:gd name="connsiteY36" fmla="*/ 128804 h 257550"/>
              <a:gd name="connsiteX37" fmla="*/ 389173 w 514768"/>
              <a:gd name="connsiteY37" fmla="*/ 154350 h 257550"/>
              <a:gd name="connsiteX38" fmla="*/ 386160 w 514768"/>
              <a:gd name="connsiteY38" fmla="*/ 154531 h 257550"/>
              <a:gd name="connsiteX39" fmla="*/ 128609 w 514768"/>
              <a:gd name="connsiteY39" fmla="*/ 154531 h 257550"/>
              <a:gd name="connsiteX40" fmla="*/ 102883 w 514768"/>
              <a:gd name="connsiteY40" fmla="*/ 128747 h 257550"/>
              <a:gd name="connsiteX41" fmla="*/ 125596 w 514768"/>
              <a:gd name="connsiteY41" fmla="*/ 103201 h 257550"/>
              <a:gd name="connsiteX42" fmla="*/ 128609 w 514768"/>
              <a:gd name="connsiteY42" fmla="*/ 103020 h 257550"/>
              <a:gd name="connsiteX43" fmla="*/ 386160 w 514768"/>
              <a:gd name="connsiteY43" fmla="*/ 103020 h 257550"/>
              <a:gd name="connsiteX44" fmla="*/ 128609 w 514768"/>
              <a:gd name="connsiteY44" fmla="*/ 103020 h 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768" h="257550">
                <a:moveTo>
                  <a:pt x="180119" y="0"/>
                </a:moveTo>
                <a:cubicBezTo>
                  <a:pt x="194343" y="16"/>
                  <a:pt x="205862" y="11559"/>
                  <a:pt x="205846" y="25784"/>
                </a:cubicBezTo>
                <a:cubicBezTo>
                  <a:pt x="205831" y="38820"/>
                  <a:pt x="196078" y="49790"/>
                  <a:pt x="183133" y="51330"/>
                </a:cubicBezTo>
                <a:lnTo>
                  <a:pt x="180119" y="51510"/>
                </a:lnTo>
                <a:lnTo>
                  <a:pt x="128609" y="51510"/>
                </a:lnTo>
                <a:cubicBezTo>
                  <a:pt x="85937" y="51469"/>
                  <a:pt x="51311" y="86030"/>
                  <a:pt x="51269" y="128701"/>
                </a:cubicBezTo>
                <a:cubicBezTo>
                  <a:pt x="51230" y="169669"/>
                  <a:pt x="83175" y="203548"/>
                  <a:pt x="124076" y="205912"/>
                </a:cubicBezTo>
                <a:lnTo>
                  <a:pt x="128609" y="206041"/>
                </a:lnTo>
                <a:lnTo>
                  <a:pt x="180119" y="206041"/>
                </a:lnTo>
                <a:cubicBezTo>
                  <a:pt x="194343" y="206056"/>
                  <a:pt x="205862" y="217600"/>
                  <a:pt x="205846" y="231824"/>
                </a:cubicBezTo>
                <a:cubicBezTo>
                  <a:pt x="205831" y="244861"/>
                  <a:pt x="196078" y="255830"/>
                  <a:pt x="183133" y="257371"/>
                </a:cubicBezTo>
                <a:lnTo>
                  <a:pt x="180119" y="257551"/>
                </a:lnTo>
                <a:lnTo>
                  <a:pt x="128609" y="257551"/>
                </a:lnTo>
                <a:cubicBezTo>
                  <a:pt x="57489" y="257458"/>
                  <a:pt x="-92" y="199731"/>
                  <a:pt x="0" y="128608"/>
                </a:cubicBezTo>
                <a:cubicBezTo>
                  <a:pt x="89" y="59791"/>
                  <a:pt x="54271" y="3204"/>
                  <a:pt x="123020" y="129"/>
                </a:cubicBezTo>
                <a:lnTo>
                  <a:pt x="128609" y="0"/>
                </a:lnTo>
                <a:lnTo>
                  <a:pt x="180119" y="0"/>
                </a:lnTo>
                <a:close/>
                <a:moveTo>
                  <a:pt x="386160" y="0"/>
                </a:moveTo>
                <a:cubicBezTo>
                  <a:pt x="457280" y="92"/>
                  <a:pt x="514861" y="57821"/>
                  <a:pt x="514768" y="128943"/>
                </a:cubicBezTo>
                <a:cubicBezTo>
                  <a:pt x="514680" y="197760"/>
                  <a:pt x="460499" y="254347"/>
                  <a:pt x="391749" y="257422"/>
                </a:cubicBezTo>
                <a:lnTo>
                  <a:pt x="386160" y="257551"/>
                </a:lnTo>
                <a:lnTo>
                  <a:pt x="334650" y="257551"/>
                </a:lnTo>
                <a:cubicBezTo>
                  <a:pt x="320425" y="257535"/>
                  <a:pt x="308908" y="245992"/>
                  <a:pt x="308923" y="231767"/>
                </a:cubicBezTo>
                <a:cubicBezTo>
                  <a:pt x="308939" y="218730"/>
                  <a:pt x="318692" y="207761"/>
                  <a:pt x="331636" y="206221"/>
                </a:cubicBezTo>
                <a:lnTo>
                  <a:pt x="334650" y="206041"/>
                </a:lnTo>
                <a:lnTo>
                  <a:pt x="386160" y="206041"/>
                </a:lnTo>
                <a:cubicBezTo>
                  <a:pt x="428834" y="206082"/>
                  <a:pt x="463459" y="171521"/>
                  <a:pt x="463500" y="128850"/>
                </a:cubicBezTo>
                <a:cubicBezTo>
                  <a:pt x="463539" y="87881"/>
                  <a:pt x="431595" y="54003"/>
                  <a:pt x="390693" y="51639"/>
                </a:cubicBezTo>
                <a:lnTo>
                  <a:pt x="386160" y="51510"/>
                </a:lnTo>
                <a:lnTo>
                  <a:pt x="334650" y="51510"/>
                </a:lnTo>
                <a:cubicBezTo>
                  <a:pt x="320425" y="51494"/>
                  <a:pt x="308908" y="39951"/>
                  <a:pt x="308923" y="25726"/>
                </a:cubicBezTo>
                <a:cubicBezTo>
                  <a:pt x="308939" y="12690"/>
                  <a:pt x="318692" y="1720"/>
                  <a:pt x="331636" y="180"/>
                </a:cubicBezTo>
                <a:lnTo>
                  <a:pt x="334650" y="0"/>
                </a:lnTo>
                <a:lnTo>
                  <a:pt x="386160" y="0"/>
                </a:lnTo>
                <a:close/>
                <a:moveTo>
                  <a:pt x="128609" y="103020"/>
                </a:moveTo>
                <a:lnTo>
                  <a:pt x="386160" y="103020"/>
                </a:lnTo>
                <a:cubicBezTo>
                  <a:pt x="400385" y="103036"/>
                  <a:pt x="411902" y="114579"/>
                  <a:pt x="411887" y="128804"/>
                </a:cubicBezTo>
                <a:cubicBezTo>
                  <a:pt x="411871" y="141841"/>
                  <a:pt x="402118" y="152810"/>
                  <a:pt x="389173" y="154350"/>
                </a:cubicBezTo>
                <a:lnTo>
                  <a:pt x="386160" y="154531"/>
                </a:lnTo>
                <a:lnTo>
                  <a:pt x="128609" y="154531"/>
                </a:lnTo>
                <a:cubicBezTo>
                  <a:pt x="114385" y="154515"/>
                  <a:pt x="102867" y="142972"/>
                  <a:pt x="102883" y="128747"/>
                </a:cubicBezTo>
                <a:cubicBezTo>
                  <a:pt x="102897" y="115710"/>
                  <a:pt x="112651" y="104741"/>
                  <a:pt x="125596" y="103201"/>
                </a:cubicBezTo>
                <a:lnTo>
                  <a:pt x="128609" y="103020"/>
                </a:lnTo>
                <a:lnTo>
                  <a:pt x="386160" y="103020"/>
                </a:lnTo>
                <a:lnTo>
                  <a:pt x="128609" y="103020"/>
                </a:lnTo>
                <a:close/>
              </a:path>
            </a:pathLst>
          </a:custGeom>
          <a:solidFill>
            <a:srgbClr val="FFFFFF"/>
          </a:solidFill>
          <a:ln w="12700">
            <a:noFill/>
            <a:headEnd type="none" w="med" len="med"/>
            <a:tailEnd type="none" w="med" len="med"/>
          </a:ln>
          <a:effectLst>
            <a:outerShdw blurRad="63500" dist="63500" dir="2700000" algn="tl" rotWithShape="0">
              <a:srgbClr val="454142">
                <a:alpha val="20000"/>
              </a:srgbClr>
            </a:outerShdw>
          </a:effectLst>
          <a:scene3d>
            <a:camera prst="perspectiveRight" fov="2700000">
              <a:rot lat="0" lon="21594000" rev="0"/>
            </a:camera>
            <a:lightRig rig="flat" dir="t"/>
          </a:scene3d>
          <a:sp3d>
            <a:bevelT w="0" h="3810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Semibold"/>
              <a:ea typeface="+mn-ea"/>
              <a:cs typeface="Segoe UI" pitchFamily="34" charset="0"/>
            </a:endParaRPr>
          </a:p>
        </p:txBody>
      </p:sp>
      <p:sp>
        <p:nvSpPr>
          <p:cNvPr id="26" name="TextBox 25">
            <a:extLst>
              <a:ext uri="{FF2B5EF4-FFF2-40B4-BE49-F238E27FC236}">
                <a16:creationId xmlns:a16="http://schemas.microsoft.com/office/drawing/2014/main" id="{DC551331-0B37-72B6-F099-0E785E7FB5C2}"/>
              </a:ext>
            </a:extLst>
          </p:cNvPr>
          <p:cNvSpPr txBox="1">
            <a:spLocks/>
          </p:cNvSpPr>
          <p:nvPr/>
        </p:nvSpPr>
        <p:spPr>
          <a:xfrm>
            <a:off x="6474115" y="4319834"/>
            <a:ext cx="4884447" cy="307777"/>
          </a:xfrm>
          <a:prstGeom prst="rect">
            <a:avLst/>
          </a:prstGeom>
          <a:noFill/>
        </p:spPr>
        <p:txBody>
          <a:bodyPr wrap="square" lIns="0" tIns="0" rIns="0" bIns="0">
            <a:noAutofit/>
          </a:bodyPr>
          <a:lstStyle/>
          <a:p>
            <a:pPr marL="0" marR="0" lvl="1"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hlinkClick r:id="rId6">
                  <a:extLst>
                    <a:ext uri="{A12FA001-AC4F-418D-AE19-62706E023703}">
                      <ahyp:hlinkClr xmlns:ahyp="http://schemas.microsoft.com/office/drawing/2018/hyperlinkcolor" val="tx"/>
                    </a:ext>
                  </a:extLst>
                </a:hlinkClick>
              </a:rPr>
              <a:t>Azure AI Agent Service</a:t>
            </a:r>
            <a:endParaRPr kumimoji="0" lang="en-US" sz="2000" b="0" i="0" u="none" strike="noStrike" kern="1200" cap="none" spc="0" normalizeH="0" baseline="0" noProof="0">
              <a:ln w="3175">
                <a:noFill/>
              </a:ln>
              <a:gradFill flip="none" rotWithShape="1">
                <a:gsLst>
                  <a:gs pos="32000">
                    <a:srgbClr val="D59ED7"/>
                  </a:gs>
                  <a:gs pos="68000">
                    <a:srgbClr val="8DC8E8"/>
                  </a:gs>
                  <a:gs pos="100000">
                    <a:srgbClr val="49C5B1"/>
                  </a:gs>
                  <a:gs pos="0">
                    <a:srgbClr val="FFA38B"/>
                  </a:gs>
                </a:gsLst>
                <a:path path="circle">
                  <a:fillToRect l="100000" t="100000"/>
                </a:path>
                <a:tileRect r="-100000" b="-100000"/>
              </a:gradFill>
              <a:effectLst/>
              <a:uLnTx/>
              <a:uFillTx/>
              <a:latin typeface="Segoe UI Semibold"/>
              <a:ea typeface="+mn-ea"/>
              <a:cs typeface="Segoe UI" panose="020B0502040204020203" pitchFamily="34" charset="0"/>
            </a:endParaRPr>
          </a:p>
        </p:txBody>
      </p:sp>
    </p:spTree>
    <p:extLst>
      <p:ext uri="{BB962C8B-B14F-4D97-AF65-F5344CB8AC3E}">
        <p14:creationId xmlns:p14="http://schemas.microsoft.com/office/powerpoint/2010/main" val="6695691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100000" fill="hold" grpId="1" nodeType="withEffect">
                                  <p:stCondLst>
                                    <p:cond delay="100"/>
                                  </p:stCondLst>
                                  <p:childTnLst>
                                    <p:animMotion origin="layout" path="M 0 4.81481E-6 L 0 0.03541 " pathEditMode="relative" rAng="0" ptsTypes="AA">
                                      <p:cBhvr>
                                        <p:cTn id="9" dur="700" spd="-100000" fill="hold"/>
                                        <p:tgtEl>
                                          <p:spTgt spid="2"/>
                                        </p:tgtEl>
                                        <p:attrNameLst>
                                          <p:attrName>ppt_x</p:attrName>
                                          <p:attrName>ppt_y</p:attrName>
                                        </p:attrNameLst>
                                      </p:cBhvr>
                                      <p:rCtr x="0" y="1759"/>
                                    </p:animMotion>
                                  </p:childTnLst>
                                </p:cTn>
                              </p:par>
                              <p:par>
                                <p:cTn id="10" presetID="10" presetClass="entr" presetSubtype="0" fill="hold" grpId="0" nodeType="withEffect">
                                  <p:stCondLst>
                                    <p:cond delay="2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200"/>
                                  </p:stCondLst>
                                  <p:childTnLst>
                                    <p:animMotion origin="layout" path="M 0 -4.07407E-6 L 0 0.03542 " pathEditMode="relative" rAng="0" ptsTypes="AA">
                                      <p:cBhvr>
                                        <p:cTn id="14" dur="700" spd="-100000" fill="hold"/>
                                        <p:tgtEl>
                                          <p:spTgt spid="3"/>
                                        </p:tgtEl>
                                        <p:attrNameLst>
                                          <p:attrName>ppt_x</p:attrName>
                                          <p:attrName>ppt_y</p:attrName>
                                        </p:attrNameLst>
                                      </p:cBhvr>
                                      <p:rCtr x="0" y="1759"/>
                                    </p:animMotion>
                                  </p:childTnLst>
                                </p:cTn>
                              </p:par>
                              <p:par>
                                <p:cTn id="15" presetID="10" presetClass="entr" presetSubtype="0" fill="hold" grpId="0" nodeType="withEffect">
                                  <p:stCondLst>
                                    <p:cond delay="3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42" presetClass="path" presetSubtype="0" decel="100000" fill="hold" grpId="1" nodeType="withEffect">
                                  <p:stCondLst>
                                    <p:cond delay="300"/>
                                  </p:stCondLst>
                                  <p:childTnLst>
                                    <p:animMotion origin="layout" path="M 0 -4.44444E-6 L 0 0.03542 " pathEditMode="relative" rAng="0" ptsTypes="AA">
                                      <p:cBhvr>
                                        <p:cTn id="19" dur="700" spd="-100000" fill="hold"/>
                                        <p:tgtEl>
                                          <p:spTgt spid="4"/>
                                        </p:tgtEl>
                                        <p:attrNameLst>
                                          <p:attrName>ppt_x</p:attrName>
                                          <p:attrName>ppt_y</p:attrName>
                                        </p:attrNameLst>
                                      </p:cBhvr>
                                      <p:rCtr x="0" y="1759"/>
                                    </p:animMotion>
                                  </p:childTnLst>
                                </p:cTn>
                              </p:par>
                              <p:par>
                                <p:cTn id="20" presetID="10" presetClass="entr" presetSubtype="0" fill="hold" grpId="0" nodeType="withEffect">
                                  <p:stCondLst>
                                    <p:cond delay="4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42" presetClass="path" presetSubtype="0" decel="100000" fill="hold" grpId="1" nodeType="withEffect">
                                  <p:stCondLst>
                                    <p:cond delay="400"/>
                                  </p:stCondLst>
                                  <p:childTnLst>
                                    <p:animMotion origin="layout" path="M 0 -4.81481E-6 L 0 0.03542 " pathEditMode="relative" rAng="0" ptsTypes="AA">
                                      <p:cBhvr>
                                        <p:cTn id="24" dur="700" spd="-100000" fill="hold"/>
                                        <p:tgtEl>
                                          <p:spTgt spid="5"/>
                                        </p:tgtEl>
                                        <p:attrNameLst>
                                          <p:attrName>ppt_x</p:attrName>
                                          <p:attrName>ppt_y</p:attrName>
                                        </p:attrNameLst>
                                      </p:cBhvr>
                                      <p:rCtr x="0" y="1759"/>
                                    </p:animMotion>
                                  </p:childTnLst>
                                </p:cTn>
                              </p:par>
                              <p:par>
                                <p:cTn id="25" presetID="10" presetClass="entr" presetSubtype="0" fill="hold" grpId="0" nodeType="withEffect">
                                  <p:stCondLst>
                                    <p:cond delay="10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childTnLst>
                                </p:cTn>
                              </p:par>
                              <p:par>
                                <p:cTn id="28" presetID="42" presetClass="path" presetSubtype="0" decel="100000" fill="hold" grpId="1" nodeType="withEffect">
                                  <p:stCondLst>
                                    <p:cond delay="100"/>
                                  </p:stCondLst>
                                  <p:childTnLst>
                                    <p:animMotion origin="layout" path="M 5.55112E-17 4.81481E-6 L 5.55112E-17 0.03541 " pathEditMode="relative" rAng="0" ptsTypes="AA">
                                      <p:cBhvr>
                                        <p:cTn id="29" dur="700" spd="-100000" fill="hold"/>
                                        <p:tgtEl>
                                          <p:spTgt spid="30"/>
                                        </p:tgtEl>
                                        <p:attrNameLst>
                                          <p:attrName>ppt_x</p:attrName>
                                          <p:attrName>ppt_y</p:attrName>
                                        </p:attrNameLst>
                                      </p:cBhvr>
                                      <p:rCtr x="0" y="1759"/>
                                    </p:animMotion>
                                  </p:childTnLst>
                                </p:cTn>
                              </p:par>
                              <p:par>
                                <p:cTn id="30" presetID="10" presetClass="entr" presetSubtype="0" fill="hold" grpId="0" nodeType="withEffect">
                                  <p:stCondLst>
                                    <p:cond delay="200"/>
                                  </p:stCondLst>
                                  <p:childTnLst>
                                    <p:set>
                                      <p:cBhvr>
                                        <p:cTn id="31" dur="1" fill="hold">
                                          <p:stCondLst>
                                            <p:cond delay="0"/>
                                          </p:stCondLst>
                                        </p:cTn>
                                        <p:tgtEl>
                                          <p:spTgt spid="31"/>
                                        </p:tgtEl>
                                        <p:attrNameLst>
                                          <p:attrName>style.visibility</p:attrName>
                                        </p:attrNameLst>
                                      </p:cBhvr>
                                      <p:to>
                                        <p:strVal val="visible"/>
                                      </p:to>
                                    </p:set>
                                    <p:animEffect transition="in" filter="fade">
                                      <p:cBhvr>
                                        <p:cTn id="32" dur="500"/>
                                        <p:tgtEl>
                                          <p:spTgt spid="31"/>
                                        </p:tgtEl>
                                      </p:cBhvr>
                                    </p:animEffect>
                                  </p:childTnLst>
                                </p:cTn>
                              </p:par>
                              <p:par>
                                <p:cTn id="33" presetID="42" presetClass="path" presetSubtype="0" decel="100000" fill="hold" grpId="1" nodeType="withEffect">
                                  <p:stCondLst>
                                    <p:cond delay="200"/>
                                  </p:stCondLst>
                                  <p:childTnLst>
                                    <p:animMotion origin="layout" path="M 5.55112E-17 -4.07407E-6 L 5.55112E-17 0.03542 " pathEditMode="relative" rAng="0" ptsTypes="AA">
                                      <p:cBhvr>
                                        <p:cTn id="34" dur="700" spd="-100000" fill="hold"/>
                                        <p:tgtEl>
                                          <p:spTgt spid="31"/>
                                        </p:tgtEl>
                                        <p:attrNameLst>
                                          <p:attrName>ppt_x</p:attrName>
                                          <p:attrName>ppt_y</p:attrName>
                                        </p:attrNameLst>
                                      </p:cBhvr>
                                      <p:rCtr x="0" y="1759"/>
                                    </p:animMotion>
                                  </p:childTnLst>
                                </p:cTn>
                              </p:par>
                              <p:par>
                                <p:cTn id="35" presetID="10" presetClass="entr" presetSubtype="0" fill="hold" grpId="0" nodeType="withEffect">
                                  <p:stCondLst>
                                    <p:cond delay="30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500"/>
                                        <p:tgtEl>
                                          <p:spTgt spid="34"/>
                                        </p:tgtEl>
                                      </p:cBhvr>
                                    </p:animEffect>
                                  </p:childTnLst>
                                </p:cTn>
                              </p:par>
                              <p:par>
                                <p:cTn id="38" presetID="42" presetClass="path" presetSubtype="0" decel="100000" fill="hold" grpId="1" nodeType="withEffect">
                                  <p:stCondLst>
                                    <p:cond delay="300"/>
                                  </p:stCondLst>
                                  <p:childTnLst>
                                    <p:animMotion origin="layout" path="M 5.55112E-17 -4.44444E-6 L 5.55112E-17 0.03542 " pathEditMode="relative" rAng="0" ptsTypes="AA">
                                      <p:cBhvr>
                                        <p:cTn id="39" dur="700" spd="-100000" fill="hold"/>
                                        <p:tgtEl>
                                          <p:spTgt spid="34"/>
                                        </p:tgtEl>
                                        <p:attrNameLst>
                                          <p:attrName>ppt_x</p:attrName>
                                          <p:attrName>ppt_y</p:attrName>
                                        </p:attrNameLst>
                                      </p:cBhvr>
                                      <p:rCtr x="0" y="1759"/>
                                    </p:animMotion>
                                  </p:childTnLst>
                                </p:cTn>
                              </p:par>
                              <p:par>
                                <p:cTn id="40" presetID="10" presetClass="entr" presetSubtype="0" fill="hold" grpId="0" nodeType="withEffect">
                                  <p:stCondLst>
                                    <p:cond delay="40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500"/>
                                        <p:tgtEl>
                                          <p:spTgt spid="35"/>
                                        </p:tgtEl>
                                      </p:cBhvr>
                                    </p:animEffect>
                                  </p:childTnLst>
                                </p:cTn>
                              </p:par>
                              <p:par>
                                <p:cTn id="43" presetID="42" presetClass="path" presetSubtype="0" decel="100000" fill="hold" grpId="1" nodeType="withEffect">
                                  <p:stCondLst>
                                    <p:cond delay="400"/>
                                  </p:stCondLst>
                                  <p:childTnLst>
                                    <p:animMotion origin="layout" path="M 5.55112E-17 -4.81481E-6 L 5.55112E-17 0.03542 " pathEditMode="relative" rAng="0" ptsTypes="AA">
                                      <p:cBhvr>
                                        <p:cTn id="44" dur="700" spd="-100000" fill="hold"/>
                                        <p:tgtEl>
                                          <p:spTgt spid="35"/>
                                        </p:tgtEl>
                                        <p:attrNameLst>
                                          <p:attrName>ppt_x</p:attrName>
                                          <p:attrName>ppt_y</p:attrName>
                                        </p:attrNameLst>
                                      </p:cBhvr>
                                      <p:rCtr x="0" y="1759"/>
                                    </p:animMotion>
                                  </p:childTnLst>
                                </p:cTn>
                              </p:par>
                              <p:par>
                                <p:cTn id="45" presetID="10" presetClass="entr" presetSubtype="0" fill="hold" grpId="0" nodeType="withEffect">
                                  <p:stCondLst>
                                    <p:cond delay="10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42" presetClass="path" presetSubtype="0" decel="100000" fill="hold" grpId="1" nodeType="withEffect">
                                  <p:stCondLst>
                                    <p:cond delay="100"/>
                                  </p:stCondLst>
                                  <p:childTnLst>
                                    <p:animMotion origin="layout" path="M 0 4.81481E-6 L 0 0.03541 " pathEditMode="relative" rAng="0" ptsTypes="AA">
                                      <p:cBhvr>
                                        <p:cTn id="49" dur="700" spd="-100000" fill="hold"/>
                                        <p:tgtEl>
                                          <p:spTgt spid="20"/>
                                        </p:tgtEl>
                                        <p:attrNameLst>
                                          <p:attrName>ppt_x</p:attrName>
                                          <p:attrName>ppt_y</p:attrName>
                                        </p:attrNameLst>
                                      </p:cBhvr>
                                      <p:rCtr x="0" y="1759"/>
                                    </p:animMotion>
                                  </p:childTnLst>
                                </p:cTn>
                              </p:par>
                              <p:par>
                                <p:cTn id="50" presetID="10" presetClass="entr" presetSubtype="0" fill="hold" grpId="0" nodeType="withEffect">
                                  <p:stCondLst>
                                    <p:cond delay="30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42" presetClass="path" presetSubtype="0" decel="100000" fill="hold" grpId="1" nodeType="withEffect">
                                  <p:stCondLst>
                                    <p:cond delay="300"/>
                                  </p:stCondLst>
                                  <p:childTnLst>
                                    <p:animMotion origin="layout" path="M 0 4.81481E-6 L 0 0.03541 " pathEditMode="relative" rAng="0" ptsTypes="AA">
                                      <p:cBhvr>
                                        <p:cTn id="54" dur="700" spd="-100000" fill="hold"/>
                                        <p:tgtEl>
                                          <p:spTgt spid="22"/>
                                        </p:tgtEl>
                                        <p:attrNameLst>
                                          <p:attrName>ppt_x</p:attrName>
                                          <p:attrName>ppt_y</p:attrName>
                                        </p:attrNameLst>
                                      </p:cBhvr>
                                      <p:rCtr x="0" y="1759"/>
                                    </p:animMotion>
                                  </p:childTnLst>
                                </p:cTn>
                              </p:par>
                              <p:par>
                                <p:cTn id="55" presetID="10" presetClass="entr" presetSubtype="0" fill="hold" grpId="0" nodeType="withEffect">
                                  <p:stCondLst>
                                    <p:cond delay="30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par>
                                <p:cTn id="58" presetID="42" presetClass="path" presetSubtype="0" decel="100000" fill="hold" grpId="1" nodeType="withEffect">
                                  <p:stCondLst>
                                    <p:cond delay="300"/>
                                  </p:stCondLst>
                                  <p:childTnLst>
                                    <p:animMotion origin="layout" path="M 0 4.81481E-6 L 0 0.03541 " pathEditMode="relative" rAng="0" ptsTypes="AA">
                                      <p:cBhvr>
                                        <p:cTn id="59" dur="700" spd="-100000" fill="hold"/>
                                        <p:tgtEl>
                                          <p:spTgt spid="24"/>
                                        </p:tgtEl>
                                        <p:attrNameLst>
                                          <p:attrName>ppt_x</p:attrName>
                                          <p:attrName>ppt_y</p:attrName>
                                        </p:attrNameLst>
                                      </p:cBhvr>
                                      <p:rCtr x="0" y="1759"/>
                                    </p:animMotion>
                                  </p:childTnLst>
                                </p:cTn>
                              </p:par>
                              <p:par>
                                <p:cTn id="60" presetID="10" presetClass="entr" presetSubtype="0" fill="hold" grpId="0" nodeType="withEffect">
                                  <p:stCondLst>
                                    <p:cond delay="40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par>
                                <p:cTn id="63" presetID="42" presetClass="path" presetSubtype="0" decel="100000" fill="hold" grpId="1" nodeType="withEffect">
                                  <p:stCondLst>
                                    <p:cond delay="400"/>
                                  </p:stCondLst>
                                  <p:childTnLst>
                                    <p:animMotion origin="layout" path="M 0 4.81481E-6 L 0 0.03541 " pathEditMode="relative" rAng="0" ptsTypes="AA">
                                      <p:cBhvr>
                                        <p:cTn id="64" dur="700" spd="-100000" fill="hold"/>
                                        <p:tgtEl>
                                          <p:spTgt spid="26"/>
                                        </p:tgtEl>
                                        <p:attrNameLst>
                                          <p:attrName>ppt_x</p:attrName>
                                          <p:attrName>ppt_y</p:attrName>
                                        </p:attrNameLst>
                                      </p:cBhvr>
                                      <p:rCtr x="0" y="1759"/>
                                    </p:animMotion>
                                  </p:childTnLst>
                                </p:cTn>
                              </p:par>
                              <p:par>
                                <p:cTn id="65" presetID="10"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par>
                                <p:cTn id="68" presetID="42" presetClass="path" presetSubtype="0" decel="100000" fill="hold" grpId="1" nodeType="withEffect">
                                  <p:stCondLst>
                                    <p:cond delay="0"/>
                                  </p:stCondLst>
                                  <p:childTnLst>
                                    <p:animMotion origin="layout" path="M 3.54167E-6 -3.7037E-6 L 3.54167E-6 0.03542 " pathEditMode="relative" rAng="0" ptsTypes="AA">
                                      <p:cBhvr>
                                        <p:cTn id="69" dur="700" spd="-100000" fill="hold"/>
                                        <p:tgtEl>
                                          <p:spTgt spid="17"/>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7" grpId="1"/>
      <p:bldP spid="2" grpId="0" animBg="1"/>
      <p:bldP spid="2" grpId="1" animBg="1"/>
      <p:bldP spid="30" grpId="0" animBg="1"/>
      <p:bldP spid="30" grpId="1" animBg="1"/>
      <p:bldP spid="20" grpId="0"/>
      <p:bldP spid="20" grpId="1"/>
      <p:bldP spid="3" grpId="0" animBg="1"/>
      <p:bldP spid="3" grpId="1" animBg="1"/>
      <p:bldP spid="31" grpId="0" animBg="1"/>
      <p:bldP spid="31" grpId="1" animBg="1"/>
      <p:bldP spid="22" grpId="0"/>
      <p:bldP spid="22" grpId="1"/>
      <p:bldP spid="4" grpId="0" animBg="1"/>
      <p:bldP spid="4" grpId="1" animBg="1"/>
      <p:bldP spid="34" grpId="0" animBg="1"/>
      <p:bldP spid="34" grpId="1" animBg="1"/>
      <p:bldP spid="24" grpId="0"/>
      <p:bldP spid="24" grpId="1"/>
      <p:bldP spid="5" grpId="0" animBg="1"/>
      <p:bldP spid="5" grpId="1" animBg="1"/>
      <p:bldP spid="35" grpId="0" animBg="1"/>
      <p:bldP spid="35" grpId="1" animBg="1"/>
      <p:bldP spid="26" grpId="0"/>
      <p:bldP spid="26"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a:extLst>
              <a:ext uri="{FF2B5EF4-FFF2-40B4-BE49-F238E27FC236}">
                <a16:creationId xmlns:a16="http://schemas.microsoft.com/office/drawing/2014/main" id="{A14CE2B0-0F0F-433D-8ED6-770921C984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 name="Title 7">
            <a:extLst>
              <a:ext uri="{FF2B5EF4-FFF2-40B4-BE49-F238E27FC236}">
                <a16:creationId xmlns:a16="http://schemas.microsoft.com/office/drawing/2014/main" id="{D304888D-B78B-26F5-9075-CDA3C673C95A}"/>
              </a:ext>
            </a:extLst>
          </p:cNvPr>
          <p:cNvSpPr>
            <a:spLocks noGrp="1"/>
          </p:cNvSpPr>
          <p:nvPr>
            <p:ph type="title"/>
          </p:nvPr>
        </p:nvSpPr>
        <p:spPr>
          <a:xfrm>
            <a:off x="810002" y="639097"/>
            <a:ext cx="4961534" cy="3781101"/>
          </a:xfrm>
        </p:spPr>
        <p:txBody>
          <a:bodyPr vert="horz" lIns="91440" tIns="45720" rIns="91440" bIns="45720" rtlCol="0" anchor="b">
            <a:normAutofit/>
          </a:bodyPr>
          <a:lstStyle/>
          <a:p>
            <a:r>
              <a:rPr lang="en-US" sz="5400" dirty="0">
                <a:solidFill>
                  <a:schemeClr val="bg1"/>
                </a:solidFill>
              </a:rPr>
              <a:t>My personal journey with sustainability</a:t>
            </a:r>
          </a:p>
        </p:txBody>
      </p:sp>
      <p:pic>
        <p:nvPicPr>
          <p:cNvPr id="5" name="Picture Placeholder 4" descr="A cartoon of a person recycling">
            <a:extLst>
              <a:ext uri="{FF2B5EF4-FFF2-40B4-BE49-F238E27FC236}">
                <a16:creationId xmlns:a16="http://schemas.microsoft.com/office/drawing/2014/main" id="{2D9AC7F7-C8DC-C569-74C7-320722041C10}"/>
              </a:ext>
            </a:extLst>
          </p:cNvPr>
          <p:cNvPicPr>
            <a:picLocks noGrp="1" noChangeAspect="1"/>
          </p:cNvPicPr>
          <p:nvPr>
            <p:ph type="pic" sz="quarter" idx="10"/>
          </p:nvPr>
        </p:nvPicPr>
        <p:blipFill rotWithShape="1">
          <a:blip r:embed="rId3"/>
          <a:srcRect l="7437" r="3745"/>
          <a:stretch/>
        </p:blipFill>
        <p:spPr>
          <a:xfrm>
            <a:off x="6100916" y="10"/>
            <a:ext cx="6091084" cy="6857990"/>
          </a:xfrm>
          <a:prstGeom prst="rect">
            <a:avLst/>
          </a:prstGeom>
          <a:noFill/>
        </p:spPr>
      </p:pic>
      <p:sp>
        <p:nvSpPr>
          <p:cNvPr id="15" name="Slide Number Placeholder 3">
            <a:extLst>
              <a:ext uri="{FF2B5EF4-FFF2-40B4-BE49-F238E27FC236}">
                <a16:creationId xmlns:a16="http://schemas.microsoft.com/office/drawing/2014/main" id="{3163BF16-63D5-43C0-2744-5896BDF4DD0A}"/>
              </a:ext>
            </a:extLst>
          </p:cNvPr>
          <p:cNvSpPr>
            <a:spLocks noGrp="1"/>
          </p:cNvSpPr>
          <p:nvPr>
            <p:ph type="sldNum" sz="quarter" idx="4"/>
          </p:nvPr>
        </p:nvSpPr>
        <p:spPr>
          <a:xfrm>
            <a:off x="10678331" y="5915888"/>
            <a:ext cx="1062155" cy="490599"/>
          </a:xfrm>
        </p:spPr>
        <p:txBody>
          <a:bodyPr vert="horz" lIns="91440" tIns="45720" rIns="91440" bIns="10800" rtlCol="0" anchor="b">
            <a:normAutofit/>
          </a:bodyPr>
          <a:lstStyle/>
          <a:p>
            <a:pPr>
              <a:spcAft>
                <a:spcPts val="600"/>
              </a:spcAft>
            </a:pPr>
            <a:fld id="{B5CEABB6-07DC-46E8-9B57-56EC44A396E5}" type="slidenum">
              <a:rPr lang="en-US" sz="2000" smtClean="0">
                <a:solidFill>
                  <a:schemeClr val="accent1"/>
                </a:solidFill>
              </a:rPr>
              <a:pPr>
                <a:spcAft>
                  <a:spcPts val="600"/>
                </a:spcAft>
              </a:pPr>
              <a:t>2</a:t>
            </a:fld>
            <a:endParaRPr lang="en-US" sz="2000">
              <a:solidFill>
                <a:schemeClr val="accent1"/>
              </a:solidFill>
            </a:endParaRPr>
          </a:p>
        </p:txBody>
      </p:sp>
    </p:spTree>
    <p:extLst>
      <p:ext uri="{BB962C8B-B14F-4D97-AF65-F5344CB8AC3E}">
        <p14:creationId xmlns:p14="http://schemas.microsoft.com/office/powerpoint/2010/main" val="3671577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4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34B6B-21A6-D340-EA1D-64B3DCBE094D}"/>
              </a:ext>
            </a:extLst>
          </p:cNvPr>
          <p:cNvSpPr>
            <a:spLocks noGrp="1"/>
          </p:cNvSpPr>
          <p:nvPr>
            <p:ph type="title"/>
          </p:nvPr>
        </p:nvSpPr>
        <p:spPr/>
        <p:txBody>
          <a:bodyPr/>
          <a:lstStyle/>
          <a:p>
            <a:r>
              <a:rPr lang="en-US" dirty="0">
                <a:solidFill>
                  <a:schemeClr val="bg1"/>
                </a:solidFill>
              </a:rPr>
              <a:t>Demo</a:t>
            </a:r>
          </a:p>
        </p:txBody>
      </p:sp>
      <p:sp>
        <p:nvSpPr>
          <p:cNvPr id="4" name="TextBox 3">
            <a:extLst>
              <a:ext uri="{FF2B5EF4-FFF2-40B4-BE49-F238E27FC236}">
                <a16:creationId xmlns:a16="http://schemas.microsoft.com/office/drawing/2014/main" id="{3FC99390-9241-D47B-6FEF-686A6369BAB4}"/>
              </a:ext>
            </a:extLst>
          </p:cNvPr>
          <p:cNvSpPr txBox="1"/>
          <p:nvPr/>
        </p:nvSpPr>
        <p:spPr>
          <a:xfrm>
            <a:off x="1689653" y="3429000"/>
            <a:ext cx="9811615" cy="923330"/>
          </a:xfrm>
          <a:prstGeom prst="rect">
            <a:avLst/>
          </a:prstGeom>
          <a:noFill/>
        </p:spPr>
        <p:txBody>
          <a:bodyPr wrap="square">
            <a:spAutoFit/>
          </a:bodyPr>
          <a:lstStyle/>
          <a:p>
            <a:r>
              <a:rPr lang="en-US" sz="5400" dirty="0" err="1">
                <a:hlinkClick r:id="rId2"/>
              </a:rPr>
              <a:t>tmcclell</a:t>
            </a:r>
            <a:r>
              <a:rPr lang="en-US" sz="5400" dirty="0">
                <a:hlinkClick r:id="rId2"/>
              </a:rPr>
              <a:t>/</a:t>
            </a:r>
            <a:r>
              <a:rPr lang="en-US" sz="5400" dirty="0" err="1">
                <a:hlinkClick r:id="rId2"/>
              </a:rPr>
              <a:t>AIforSustainability</a:t>
            </a:r>
            <a:endParaRPr lang="en-US" sz="5400" dirty="0"/>
          </a:p>
        </p:txBody>
      </p:sp>
    </p:spTree>
    <p:extLst>
      <p:ext uri="{BB962C8B-B14F-4D97-AF65-F5344CB8AC3E}">
        <p14:creationId xmlns:p14="http://schemas.microsoft.com/office/powerpoint/2010/main" val="395719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8" name="Freeform 6">
            <a:extLst>
              <a:ext uri="{FF2B5EF4-FFF2-40B4-BE49-F238E27FC236}">
                <a16:creationId xmlns:a16="http://schemas.microsoft.com/office/drawing/2014/main" id="{785CAC15-3286-4EDF-BFCC-8ABD4A6C0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Rounded Rectangle 16">
            <a:extLst>
              <a:ext uri="{FF2B5EF4-FFF2-40B4-BE49-F238E27FC236}">
                <a16:creationId xmlns:a16="http://schemas.microsoft.com/office/drawing/2014/main" id="{C047760E-E06B-4B4A-B5B2-04642663BD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5459" y="643464"/>
            <a:ext cx="3531576" cy="3599352"/>
          </a:xfrm>
          <a:prstGeom prst="roundRect">
            <a:avLst>
              <a:gd name="adj" fmla="val 4219"/>
            </a:avLst>
          </a:prstGeom>
          <a:solidFill>
            <a:srgbClr val="FFFFFF"/>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16">
            <a:extLst>
              <a:ext uri="{FF2B5EF4-FFF2-40B4-BE49-F238E27FC236}">
                <a16:creationId xmlns:a16="http://schemas.microsoft.com/office/drawing/2014/main" id="{DBF0004D-E6DF-4732-8869-1F57DEC796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31648" y="643464"/>
            <a:ext cx="3531576" cy="3599352"/>
          </a:xfrm>
          <a:prstGeom prst="roundRect">
            <a:avLst>
              <a:gd name="adj" fmla="val 4219"/>
            </a:avLst>
          </a:prstGeom>
          <a:solidFill>
            <a:srgbClr val="FFFFFF"/>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ounded Rectangle 16">
            <a:extLst>
              <a:ext uri="{FF2B5EF4-FFF2-40B4-BE49-F238E27FC236}">
                <a16:creationId xmlns:a16="http://schemas.microsoft.com/office/drawing/2014/main" id="{B300EC78-2011-4A4E-9292-F8741539BE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0344" y="643464"/>
            <a:ext cx="3531576" cy="3599352"/>
          </a:xfrm>
          <a:prstGeom prst="roundRect">
            <a:avLst>
              <a:gd name="adj" fmla="val 4219"/>
            </a:avLst>
          </a:prstGeom>
          <a:solidFill>
            <a:srgbClr val="FFFFFF"/>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a:extLst>
              <a:ext uri="{FF2B5EF4-FFF2-40B4-BE49-F238E27FC236}">
                <a16:creationId xmlns:a16="http://schemas.microsoft.com/office/drawing/2014/main" id="{DE2DD4A6-DC96-421E-9E1C-7CD0D26814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9832" y="4525094"/>
            <a:ext cx="12203151" cy="2344057"/>
            <a:chOff x="0" y="4525094"/>
            <a:chExt cx="12203151" cy="2344057"/>
          </a:xfrm>
        </p:grpSpPr>
        <p:sp>
          <p:nvSpPr>
            <p:cNvPr id="47" name="Freeform 9">
              <a:extLst>
                <a:ext uri="{FF2B5EF4-FFF2-40B4-BE49-F238E27FC236}">
                  <a16:creationId xmlns:a16="http://schemas.microsoft.com/office/drawing/2014/main" id="{5E6BB74D-E85C-4CCB-90CE-0246006405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Isosceles Triangle 47">
              <a:extLst>
                <a:ext uri="{FF2B5EF4-FFF2-40B4-BE49-F238E27FC236}">
                  <a16:creationId xmlns:a16="http://schemas.microsoft.com/office/drawing/2014/main" id="{52808592-600C-4349-9F27-EC36C0BA4C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Isosceles Triangle 48">
              <a:extLst>
                <a:ext uri="{FF2B5EF4-FFF2-40B4-BE49-F238E27FC236}">
                  <a16:creationId xmlns:a16="http://schemas.microsoft.com/office/drawing/2014/main" id="{B5E00D3B-1E29-4E11-BCD3-8E3A56F4BE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Title 22">
            <a:extLst>
              <a:ext uri="{FF2B5EF4-FFF2-40B4-BE49-F238E27FC236}">
                <a16:creationId xmlns:a16="http://schemas.microsoft.com/office/drawing/2014/main" id="{21905908-61C5-E80D-F570-D84DB7527C19}"/>
              </a:ext>
            </a:extLst>
          </p:cNvPr>
          <p:cNvSpPr>
            <a:spLocks noGrp="1"/>
          </p:cNvSpPr>
          <p:nvPr>
            <p:ph type="title"/>
          </p:nvPr>
        </p:nvSpPr>
        <p:spPr>
          <a:xfrm>
            <a:off x="810001" y="4817533"/>
            <a:ext cx="10572000" cy="779529"/>
          </a:xfrm>
          <a:effectLst/>
        </p:spPr>
        <p:txBody>
          <a:bodyPr vert="horz" lIns="91440" tIns="45720" rIns="91440" bIns="45720" rtlCol="0" anchor="b">
            <a:normAutofit/>
          </a:bodyPr>
          <a:lstStyle/>
          <a:p>
            <a:r>
              <a:rPr lang="en-US" sz="4000" dirty="0">
                <a:solidFill>
                  <a:schemeClr val="tx1"/>
                </a:solidFill>
              </a:rPr>
              <a:t>Which evolved to</a:t>
            </a:r>
          </a:p>
        </p:txBody>
      </p:sp>
      <p:sp>
        <p:nvSpPr>
          <p:cNvPr id="28" name="Content Placeholder 27">
            <a:extLst>
              <a:ext uri="{FF2B5EF4-FFF2-40B4-BE49-F238E27FC236}">
                <a16:creationId xmlns:a16="http://schemas.microsoft.com/office/drawing/2014/main" id="{7CC1959B-E6A9-5770-EC41-43538A9E36CE}"/>
              </a:ext>
            </a:extLst>
          </p:cNvPr>
          <p:cNvSpPr>
            <a:spLocks noGrp="1"/>
          </p:cNvSpPr>
          <p:nvPr>
            <p:ph sz="quarter" idx="11"/>
          </p:nvPr>
        </p:nvSpPr>
        <p:spPr>
          <a:xfrm>
            <a:off x="810001" y="5594110"/>
            <a:ext cx="10572000" cy="434974"/>
          </a:xfrm>
          <a:effectLst/>
        </p:spPr>
        <p:txBody>
          <a:bodyPr vert="horz" lIns="91440" tIns="45720" rIns="91440" bIns="45720" rtlCol="0" anchor="t">
            <a:normAutofit/>
          </a:bodyPr>
          <a:lstStyle/>
          <a:p>
            <a:pPr>
              <a:spcBef>
                <a:spcPct val="20000"/>
              </a:spcBef>
            </a:pPr>
            <a:r>
              <a:rPr lang="en-US" dirty="0"/>
              <a:t>Sequestering carbon in soil.</a:t>
            </a:r>
          </a:p>
        </p:txBody>
      </p:sp>
      <p:pic>
        <p:nvPicPr>
          <p:cNvPr id="9" name="Picture 8" descr="A cartoon chicken in a circle&#10;&#10;Description automatically generated">
            <a:extLst>
              <a:ext uri="{FF2B5EF4-FFF2-40B4-BE49-F238E27FC236}">
                <a16:creationId xmlns:a16="http://schemas.microsoft.com/office/drawing/2014/main" id="{FE498ECE-1527-4151-DC42-1175776800E9}"/>
              </a:ext>
            </a:extLst>
          </p:cNvPr>
          <p:cNvPicPr>
            <a:picLocks noChangeAspect="1"/>
          </p:cNvPicPr>
          <p:nvPr/>
        </p:nvPicPr>
        <p:blipFill>
          <a:blip r:embed="rId3"/>
          <a:stretch>
            <a:fillRect/>
          </a:stretch>
        </p:blipFill>
        <p:spPr>
          <a:xfrm>
            <a:off x="801047" y="820079"/>
            <a:ext cx="3200400" cy="3246122"/>
          </a:xfrm>
          <a:prstGeom prst="rect">
            <a:avLst/>
          </a:prstGeom>
        </p:spPr>
      </p:pic>
      <p:pic>
        <p:nvPicPr>
          <p:cNvPr id="5" name="Picture Placeholder 4" descr="A person and person with dogs in a garden&#10;&#10;Description automatically generated">
            <a:extLst>
              <a:ext uri="{FF2B5EF4-FFF2-40B4-BE49-F238E27FC236}">
                <a16:creationId xmlns:a16="http://schemas.microsoft.com/office/drawing/2014/main" id="{3F62E9C3-6705-F7B9-019F-74ADBE0958D3}"/>
              </a:ext>
            </a:extLst>
          </p:cNvPr>
          <p:cNvPicPr>
            <a:picLocks noGrp="1" noChangeAspect="1"/>
          </p:cNvPicPr>
          <p:nvPr>
            <p:ph type="pic" sz="quarter" idx="10"/>
          </p:nvPr>
        </p:nvPicPr>
        <p:blipFill rotWithShape="1">
          <a:blip r:embed="rId4"/>
          <a:srcRect t="11975" r="3" b="3"/>
          <a:stretch/>
        </p:blipFill>
        <p:spPr>
          <a:xfrm>
            <a:off x="4495800" y="1034570"/>
            <a:ext cx="3200400" cy="2817140"/>
          </a:xfrm>
          <a:prstGeom prst="rect">
            <a:avLst/>
          </a:prstGeom>
          <a:noFill/>
        </p:spPr>
      </p:pic>
      <p:pic>
        <p:nvPicPr>
          <p:cNvPr id="11" name="Picture 10" descr="A silhouette of a person wearing a hat&#10;&#10;Description automatically generated">
            <a:extLst>
              <a:ext uri="{FF2B5EF4-FFF2-40B4-BE49-F238E27FC236}">
                <a16:creationId xmlns:a16="http://schemas.microsoft.com/office/drawing/2014/main" id="{8D843598-B756-E890-CA70-9BDD096A330E}"/>
              </a:ext>
            </a:extLst>
          </p:cNvPr>
          <p:cNvPicPr>
            <a:picLocks noChangeAspect="1"/>
          </p:cNvPicPr>
          <p:nvPr/>
        </p:nvPicPr>
        <p:blipFill>
          <a:blip r:embed="rId5"/>
          <a:stretch>
            <a:fillRect/>
          </a:stretch>
        </p:blipFill>
        <p:spPr>
          <a:xfrm>
            <a:off x="8185932" y="1643040"/>
            <a:ext cx="3200400" cy="1600200"/>
          </a:xfrm>
          <a:prstGeom prst="rect">
            <a:avLst/>
          </a:prstGeom>
        </p:spPr>
      </p:pic>
    </p:spTree>
    <p:extLst>
      <p:ext uri="{BB962C8B-B14F-4D97-AF65-F5344CB8AC3E}">
        <p14:creationId xmlns:p14="http://schemas.microsoft.com/office/powerpoint/2010/main" val="1427108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 name="Freeform 6">
            <a:extLst>
              <a:ext uri="{FF2B5EF4-FFF2-40B4-BE49-F238E27FC236}">
                <a16:creationId xmlns:a16="http://schemas.microsoft.com/office/drawing/2014/main" id="{2AAB8AA0-1558-4F8A-9A8A-B59E5FD3CE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2" name="Rounded Rectangle 16">
            <a:extLst>
              <a:ext uri="{FF2B5EF4-FFF2-40B4-BE49-F238E27FC236}">
                <a16:creationId xmlns:a16="http://schemas.microsoft.com/office/drawing/2014/main" id="{31D634C1-9DA0-4CC5-A1F4-E9582E08C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4306" y="643464"/>
            <a:ext cx="10927614" cy="3599352"/>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D84BE2D0-EE20-401F-900F-F565542598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35" name="Freeform 9">
              <a:extLst>
                <a:ext uri="{FF2B5EF4-FFF2-40B4-BE49-F238E27FC236}">
                  <a16:creationId xmlns:a16="http://schemas.microsoft.com/office/drawing/2014/main" id="{B075CAB6-1805-43DA-A4CD-28EE4A4A2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Isosceles Triangle 35">
              <a:extLst>
                <a:ext uri="{FF2B5EF4-FFF2-40B4-BE49-F238E27FC236}">
                  <a16:creationId xmlns:a16="http://schemas.microsoft.com/office/drawing/2014/main" id="{19659B28-4B4E-4769-8B48-F5BB8F3842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36">
              <a:extLst>
                <a:ext uri="{FF2B5EF4-FFF2-40B4-BE49-F238E27FC236}">
                  <a16:creationId xmlns:a16="http://schemas.microsoft.com/office/drawing/2014/main" id="{D9D30D2A-33E0-4A34-BC9E-C68928F9E2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Title 1">
            <a:extLst>
              <a:ext uri="{FF2B5EF4-FFF2-40B4-BE49-F238E27FC236}">
                <a16:creationId xmlns:a16="http://schemas.microsoft.com/office/drawing/2014/main" id="{5B8E85FE-5AB5-C790-2315-980812EFEA1E}"/>
              </a:ext>
            </a:extLst>
          </p:cNvPr>
          <p:cNvSpPr>
            <a:spLocks noGrp="1"/>
          </p:cNvSpPr>
          <p:nvPr>
            <p:ph type="title"/>
          </p:nvPr>
        </p:nvSpPr>
        <p:spPr>
          <a:xfrm>
            <a:off x="810001" y="4817533"/>
            <a:ext cx="10572000" cy="779529"/>
          </a:xfrm>
        </p:spPr>
        <p:txBody>
          <a:bodyPr vert="horz" lIns="91440" tIns="45720" rIns="91440" bIns="45720" rtlCol="0" anchor="b">
            <a:normAutofit fontScale="90000"/>
          </a:bodyPr>
          <a:lstStyle/>
          <a:p>
            <a:r>
              <a:rPr lang="en-US" sz="4000" dirty="0"/>
              <a:t>Making sustainability a part of my job.</a:t>
            </a:r>
            <a:br>
              <a:rPr lang="en-US" sz="4000" dirty="0"/>
            </a:br>
            <a:r>
              <a:rPr lang="en-US" sz="2000" dirty="0">
                <a:hlinkClick r:id="rId2"/>
              </a:rPr>
              <a:t>Green Software Foundation | GSF</a:t>
            </a:r>
            <a:endParaRPr lang="en-US" sz="4000" dirty="0"/>
          </a:p>
        </p:txBody>
      </p:sp>
      <p:pic>
        <p:nvPicPr>
          <p:cNvPr id="22" name="Picture 21" descr="A person sitting at a desk&#10;&#10;Description automatically generated">
            <a:extLst>
              <a:ext uri="{FF2B5EF4-FFF2-40B4-BE49-F238E27FC236}">
                <a16:creationId xmlns:a16="http://schemas.microsoft.com/office/drawing/2014/main" id="{1D609EF2-9781-3349-CDA8-7F818BB7FFA5}"/>
              </a:ext>
            </a:extLst>
          </p:cNvPr>
          <p:cNvPicPr>
            <a:picLocks noChangeAspect="1"/>
          </p:cNvPicPr>
          <p:nvPr/>
        </p:nvPicPr>
        <p:blipFill>
          <a:blip r:embed="rId3"/>
          <a:stretch>
            <a:fillRect/>
          </a:stretch>
        </p:blipFill>
        <p:spPr>
          <a:xfrm>
            <a:off x="1892650" y="895961"/>
            <a:ext cx="3092656" cy="3092656"/>
          </a:xfrm>
          <a:prstGeom prst="rect">
            <a:avLst/>
          </a:prstGeom>
        </p:spPr>
      </p:pic>
      <p:pic>
        <p:nvPicPr>
          <p:cNvPr id="18" name="Content Placeholder 17" descr="A logo for a software foundation&#10;&#10;Description automatically generated">
            <a:extLst>
              <a:ext uri="{FF2B5EF4-FFF2-40B4-BE49-F238E27FC236}">
                <a16:creationId xmlns:a16="http://schemas.microsoft.com/office/drawing/2014/main" id="{A938C6E2-51A0-D7E7-CD81-1F958F87D2BF}"/>
              </a:ext>
            </a:extLst>
          </p:cNvPr>
          <p:cNvPicPr>
            <a:picLocks noGrp="1" noChangeAspect="1"/>
          </p:cNvPicPr>
          <p:nvPr>
            <p:ph sz="quarter" idx="10"/>
          </p:nvPr>
        </p:nvPicPr>
        <p:blipFill rotWithShape="1">
          <a:blip r:embed="rId4"/>
          <a:stretch/>
        </p:blipFill>
        <p:spPr>
          <a:xfrm>
            <a:off x="6164790" y="962611"/>
            <a:ext cx="5129359" cy="2962204"/>
          </a:xfrm>
          <a:prstGeom prst="rect">
            <a:avLst/>
          </a:prstGeom>
          <a:noFill/>
        </p:spPr>
      </p:pic>
    </p:spTree>
    <p:extLst>
      <p:ext uri="{BB962C8B-B14F-4D97-AF65-F5344CB8AC3E}">
        <p14:creationId xmlns:p14="http://schemas.microsoft.com/office/powerpoint/2010/main" val="37713058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31" name="Freeform 6">
            <a:extLst>
              <a:ext uri="{FF2B5EF4-FFF2-40B4-BE49-F238E27FC236}">
                <a16:creationId xmlns:a16="http://schemas.microsoft.com/office/drawing/2014/main" id="{DAD47858-7A44-47E5-AC94-E528B41D1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33" name="Rounded Rectangle 16">
            <a:extLst>
              <a:ext uri="{FF2B5EF4-FFF2-40B4-BE49-F238E27FC236}">
                <a16:creationId xmlns:a16="http://schemas.microsoft.com/office/drawing/2014/main" id="{FC8E1F57-C485-4616-AC2C-9D68B15F8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4306" y="643464"/>
            <a:ext cx="10927614" cy="3599352"/>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5" name="Group 1034">
            <a:extLst>
              <a:ext uri="{FF2B5EF4-FFF2-40B4-BE49-F238E27FC236}">
                <a16:creationId xmlns:a16="http://schemas.microsoft.com/office/drawing/2014/main" id="{FADEB545-5434-4CBC-9EA1-61C6A7118F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1036" name="Freeform 9">
              <a:extLst>
                <a:ext uri="{FF2B5EF4-FFF2-40B4-BE49-F238E27FC236}">
                  <a16:creationId xmlns:a16="http://schemas.microsoft.com/office/drawing/2014/main" id="{112BB911-23D0-4818-A27C-E8961C0AE8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Isosceles Triangle 1036">
              <a:extLst>
                <a:ext uri="{FF2B5EF4-FFF2-40B4-BE49-F238E27FC236}">
                  <a16:creationId xmlns:a16="http://schemas.microsoft.com/office/drawing/2014/main" id="{FA28AD2F-DF6B-46C1-A330-BBE8C71C1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8" name="Isosceles Triangle 1037">
              <a:extLst>
                <a:ext uri="{FF2B5EF4-FFF2-40B4-BE49-F238E27FC236}">
                  <a16:creationId xmlns:a16="http://schemas.microsoft.com/office/drawing/2014/main" id="{57345701-C7DF-419A-B108-8CE1E579AD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A0F5747-DDED-9F31-18BC-9FD87E9AE656}"/>
              </a:ext>
            </a:extLst>
          </p:cNvPr>
          <p:cNvSpPr>
            <a:spLocks noGrp="1"/>
          </p:cNvSpPr>
          <p:nvPr>
            <p:ph type="ctrTitle" idx="4294967295"/>
          </p:nvPr>
        </p:nvSpPr>
        <p:spPr>
          <a:xfrm>
            <a:off x="810001" y="4817533"/>
            <a:ext cx="10572000" cy="779529"/>
          </a:xfrm>
        </p:spPr>
        <p:txBody>
          <a:bodyPr vert="horz" lIns="91440" tIns="45720" rIns="91440" bIns="45720" rtlCol="0" anchor="b">
            <a:normAutofit/>
          </a:bodyPr>
          <a:lstStyle/>
          <a:p>
            <a:r>
              <a:rPr lang="en-US"/>
              <a:t>What is Green Software?</a:t>
            </a:r>
          </a:p>
        </p:txBody>
      </p:sp>
      <p:sp>
        <p:nvSpPr>
          <p:cNvPr id="4" name="Subtitle 3">
            <a:extLst>
              <a:ext uri="{FF2B5EF4-FFF2-40B4-BE49-F238E27FC236}">
                <a16:creationId xmlns:a16="http://schemas.microsoft.com/office/drawing/2014/main" id="{AD5AB49E-90EA-0ED8-3D79-1908E8576C8D}"/>
              </a:ext>
            </a:extLst>
          </p:cNvPr>
          <p:cNvSpPr>
            <a:spLocks noGrp="1"/>
          </p:cNvSpPr>
          <p:nvPr>
            <p:ph type="subTitle" idx="4294967295"/>
          </p:nvPr>
        </p:nvSpPr>
        <p:spPr>
          <a:xfrm>
            <a:off x="810001" y="5594110"/>
            <a:ext cx="10572000" cy="434974"/>
          </a:xfrm>
        </p:spPr>
        <p:txBody>
          <a:bodyPr vert="horz" lIns="91440" tIns="45720" rIns="91440" bIns="45720" rtlCol="0" anchor="t">
            <a:normAutofit/>
          </a:bodyPr>
          <a:lstStyle/>
          <a:p>
            <a:pPr marL="0" indent="0">
              <a:lnSpc>
                <a:spcPct val="90000"/>
              </a:lnSpc>
              <a:buNone/>
            </a:pPr>
            <a:r>
              <a:rPr lang="en-US" sz="1300" b="0" i="0">
                <a:effectLst/>
              </a:rPr>
              <a:t>Green Software is software that is responsible for emitting fewer greenhouse gases. Our focus is reduction, not </a:t>
            </a:r>
            <a:r>
              <a:rPr lang="en-US" sz="1300"/>
              <a:t>neutralization</a:t>
            </a:r>
            <a:r>
              <a:rPr lang="en-US" sz="1300" b="0" i="0">
                <a:effectLst/>
              </a:rPr>
              <a:t>.</a:t>
            </a:r>
            <a:endParaRPr lang="en-US" sz="1300"/>
          </a:p>
        </p:txBody>
      </p:sp>
      <p:pic>
        <p:nvPicPr>
          <p:cNvPr id="1026" name="Picture 2">
            <a:extLst>
              <a:ext uri="{FF2B5EF4-FFF2-40B4-BE49-F238E27FC236}">
                <a16:creationId xmlns:a16="http://schemas.microsoft.com/office/drawing/2014/main" id="{367115F2-6BA9-F150-7A98-C01171CFB81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762124" y="895961"/>
            <a:ext cx="4651978" cy="3092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3426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70"/>
        <p:cNvGrpSpPr/>
        <p:nvPr/>
      </p:nvGrpSpPr>
      <p:grpSpPr>
        <a:xfrm>
          <a:off x="0" y="0"/>
          <a:ext cx="0" cy="0"/>
          <a:chOff x="0" y="0"/>
          <a:chExt cx="0" cy="0"/>
        </a:xfrm>
      </p:grpSpPr>
      <p:sp>
        <p:nvSpPr>
          <p:cNvPr id="372" name="Google Shape;372;p56"/>
          <p:cNvSpPr txBox="1">
            <a:spLocks noGrp="1"/>
          </p:cNvSpPr>
          <p:nvPr>
            <p:ph type="sldNum" sz="quarter" idx="12"/>
          </p:nvPr>
        </p:nvSpPr>
        <p:spPr>
          <a:prstGeom prst="rect">
            <a:avLst/>
          </a:prstGeom>
        </p:spPr>
        <p:txBody>
          <a:bodyPr spcFirstLastPara="1" vert="horz" wrap="square" lIns="121900" tIns="121900" rIns="121900" bIns="121900" rtlCol="0" anchor="ctr" anchorCtr="0">
            <a:normAutofit/>
          </a:bodyPr>
          <a:lstStyle/>
          <a:p>
            <a:pPr defTabSz="1219170">
              <a:buClr>
                <a:srgbClr val="000000"/>
              </a:buClr>
              <a:defRPr/>
            </a:pPr>
            <a:fld id="{00000000-1234-1234-1234-123412341234}" type="slidenum">
              <a:rPr lang="en" sz="933" kern="0">
                <a:solidFill>
                  <a:srgbClr val="AECC53"/>
                </a:solidFill>
                <a:latin typeface="Nunito Sans"/>
                <a:sym typeface="Nunito Sans"/>
              </a:rPr>
              <a:pPr defTabSz="1219170">
                <a:buClr>
                  <a:srgbClr val="000000"/>
                </a:buClr>
                <a:defRPr/>
              </a:pPr>
              <a:t>6</a:t>
            </a:fld>
            <a:endParaRPr sz="933" kern="0">
              <a:solidFill>
                <a:srgbClr val="AECC53"/>
              </a:solidFill>
              <a:latin typeface="Nunito Sans"/>
              <a:sym typeface="Nunito Sans"/>
            </a:endParaRPr>
          </a:p>
        </p:txBody>
      </p:sp>
      <p:sp>
        <p:nvSpPr>
          <p:cNvPr id="371" name="Google Shape;371;p56"/>
          <p:cNvSpPr txBox="1">
            <a:spLocks noGrp="1"/>
          </p:cNvSpPr>
          <p:nvPr>
            <p:ph type="title" idx="4294967295"/>
          </p:nvPr>
        </p:nvSpPr>
        <p:spPr>
          <a:xfrm>
            <a:off x="2326640" y="129170"/>
            <a:ext cx="7985760" cy="1122362"/>
          </a:xfrm>
          <a:prstGeom prst="rect">
            <a:avLst/>
          </a:prstGeom>
          <a:solidFill>
            <a:schemeClr val="bg2"/>
          </a:solidFill>
        </p:spPr>
        <p:txBody>
          <a:bodyPr spcFirstLastPara="1" vert="horz" wrap="square" lIns="121900" tIns="121900" rIns="121900" bIns="121900" rtlCol="0" anchor="ctr" anchorCtr="0">
            <a:normAutofit/>
          </a:bodyPr>
          <a:lstStyle/>
          <a:p>
            <a:r>
              <a:rPr lang="en" dirty="0">
                <a:solidFill>
                  <a:schemeClr val="accent1"/>
                </a:solidFill>
              </a:rPr>
              <a:t>What makes software green?</a:t>
            </a:r>
            <a:endParaRPr dirty="0">
              <a:solidFill>
                <a:schemeClr val="accent1"/>
              </a:solidFill>
            </a:endParaRPr>
          </a:p>
        </p:txBody>
      </p:sp>
      <p:pic>
        <p:nvPicPr>
          <p:cNvPr id="373" name="Google Shape;373;p56"/>
          <p:cNvPicPr preferRelativeResize="0"/>
          <p:nvPr/>
        </p:nvPicPr>
        <p:blipFill rotWithShape="1">
          <a:blip r:embed="rId3">
            <a:alphaModFix/>
          </a:blip>
          <a:srcRect t="37366" b="32833"/>
          <a:stretch/>
        </p:blipFill>
        <p:spPr>
          <a:xfrm>
            <a:off x="0" y="2254551"/>
            <a:ext cx="12192000" cy="2045500"/>
          </a:xfrm>
          <a:prstGeom prst="rect">
            <a:avLst/>
          </a:prstGeom>
          <a:noFill/>
          <a:ln>
            <a:noFill/>
          </a:ln>
        </p:spPr>
      </p:pic>
      <p:sp>
        <p:nvSpPr>
          <p:cNvPr id="374" name="Google Shape;374;p56"/>
          <p:cNvSpPr txBox="1"/>
          <p:nvPr/>
        </p:nvSpPr>
        <p:spPr>
          <a:xfrm>
            <a:off x="541900" y="4300051"/>
            <a:ext cx="3312400" cy="1025946"/>
          </a:xfrm>
          <a:prstGeom prst="rect">
            <a:avLst/>
          </a:prstGeom>
          <a:noFill/>
          <a:ln>
            <a:noFill/>
          </a:ln>
        </p:spPr>
        <p:txBody>
          <a:bodyPr spcFirstLastPara="1" wrap="square" lIns="121900" tIns="121900" rIns="121900" bIns="121900" anchor="t" anchorCtr="0">
            <a:spAutoFit/>
          </a:bodyPr>
          <a:lstStyle/>
          <a:p>
            <a:pPr algn="ctr" defTabSz="1219170">
              <a:buClr>
                <a:srgbClr val="000000"/>
              </a:buClr>
              <a:defRPr/>
            </a:pPr>
            <a:r>
              <a:rPr lang="en" sz="1867" kern="0">
                <a:solidFill>
                  <a:srgbClr val="006D68"/>
                </a:solidFill>
                <a:latin typeface="Nunito Sans Black"/>
                <a:ea typeface="Nunito Sans Black"/>
                <a:cs typeface="Nunito Sans Black"/>
                <a:sym typeface="Nunito Sans Black"/>
              </a:rPr>
              <a:t>Energy Efficiency</a:t>
            </a:r>
            <a:br>
              <a:rPr lang="en" sz="1867" kern="0">
                <a:solidFill>
                  <a:srgbClr val="3C3C3C"/>
                </a:solidFill>
                <a:latin typeface="Nunito Sans"/>
                <a:ea typeface="Nunito Sans"/>
                <a:cs typeface="Nunito Sans"/>
                <a:sym typeface="Nunito Sans"/>
              </a:rPr>
            </a:br>
            <a:r>
              <a:rPr lang="en" sz="1600" kern="0">
                <a:solidFill>
                  <a:srgbClr val="3C3C3C"/>
                </a:solidFill>
                <a:latin typeface="Nunito Sans"/>
                <a:ea typeface="Nunito Sans"/>
                <a:cs typeface="Nunito Sans"/>
                <a:sym typeface="Nunito Sans"/>
              </a:rPr>
              <a:t>Consume the least amount </a:t>
            </a:r>
            <a:endParaRPr sz="1600" kern="0">
              <a:solidFill>
                <a:srgbClr val="3C3C3C"/>
              </a:solidFill>
              <a:latin typeface="Nunito Sans"/>
              <a:ea typeface="Nunito Sans"/>
              <a:cs typeface="Nunito Sans"/>
              <a:sym typeface="Nunito Sans"/>
            </a:endParaRPr>
          </a:p>
          <a:p>
            <a:pPr algn="ctr" defTabSz="1219170">
              <a:buClr>
                <a:srgbClr val="000000"/>
              </a:buClr>
              <a:defRPr/>
            </a:pPr>
            <a:r>
              <a:rPr lang="en" sz="1600" kern="0">
                <a:solidFill>
                  <a:srgbClr val="3C3C3C"/>
                </a:solidFill>
                <a:latin typeface="Nunito Sans"/>
                <a:ea typeface="Nunito Sans"/>
                <a:cs typeface="Nunito Sans"/>
                <a:sym typeface="Nunito Sans"/>
              </a:rPr>
              <a:t>of electricity possible</a:t>
            </a:r>
            <a:endParaRPr sz="1867" kern="0">
              <a:solidFill>
                <a:srgbClr val="3C3C3C"/>
              </a:solidFill>
              <a:latin typeface="Nunito Sans"/>
              <a:ea typeface="Nunito Sans"/>
              <a:cs typeface="Nunito Sans"/>
              <a:sym typeface="Nunito Sans"/>
            </a:endParaRPr>
          </a:p>
        </p:txBody>
      </p:sp>
      <p:sp>
        <p:nvSpPr>
          <p:cNvPr id="375" name="Google Shape;375;p56"/>
          <p:cNvSpPr txBox="1"/>
          <p:nvPr/>
        </p:nvSpPr>
        <p:spPr>
          <a:xfrm>
            <a:off x="4057567" y="4300051"/>
            <a:ext cx="3645600" cy="1025946"/>
          </a:xfrm>
          <a:prstGeom prst="rect">
            <a:avLst/>
          </a:prstGeom>
          <a:noFill/>
          <a:ln>
            <a:noFill/>
          </a:ln>
        </p:spPr>
        <p:txBody>
          <a:bodyPr spcFirstLastPara="1" wrap="square" lIns="121900" tIns="121900" rIns="121900" bIns="121900" anchor="t" anchorCtr="0">
            <a:spAutoFit/>
          </a:bodyPr>
          <a:lstStyle/>
          <a:p>
            <a:pPr algn="ctr" defTabSz="1219170">
              <a:buClr>
                <a:srgbClr val="000000"/>
              </a:buClr>
              <a:defRPr/>
            </a:pPr>
            <a:r>
              <a:rPr lang="en" sz="1867" kern="0" dirty="0">
                <a:solidFill>
                  <a:srgbClr val="006D68"/>
                </a:solidFill>
                <a:latin typeface="Nunito Sans Black"/>
                <a:ea typeface="Nunito Sans Black"/>
                <a:cs typeface="Nunito Sans Black"/>
                <a:sym typeface="Nunito Sans Black"/>
              </a:rPr>
              <a:t>Hardware Efficiency</a:t>
            </a:r>
            <a:br>
              <a:rPr lang="en" sz="1867" kern="0" dirty="0">
                <a:solidFill>
                  <a:srgbClr val="3C3C3C"/>
                </a:solidFill>
                <a:latin typeface="Nunito Sans"/>
                <a:ea typeface="Nunito Sans"/>
                <a:cs typeface="Nunito Sans"/>
                <a:sym typeface="Nunito Sans"/>
              </a:rPr>
            </a:br>
            <a:r>
              <a:rPr lang="en" sz="1600" kern="0" dirty="0">
                <a:solidFill>
                  <a:srgbClr val="3C3C3C"/>
                </a:solidFill>
                <a:latin typeface="Nunito Sans"/>
                <a:ea typeface="Nunito Sans"/>
                <a:cs typeface="Nunito Sans"/>
                <a:sym typeface="Nunito Sans"/>
              </a:rPr>
              <a:t>Use the least amount of </a:t>
            </a:r>
            <a:endParaRPr sz="1600" kern="0" dirty="0">
              <a:solidFill>
                <a:srgbClr val="3C3C3C"/>
              </a:solidFill>
              <a:latin typeface="Nunito Sans"/>
              <a:ea typeface="Nunito Sans"/>
              <a:cs typeface="Nunito Sans"/>
              <a:sym typeface="Nunito Sans"/>
            </a:endParaRPr>
          </a:p>
          <a:p>
            <a:pPr algn="ctr" defTabSz="1219170">
              <a:buClr>
                <a:srgbClr val="000000"/>
              </a:buClr>
              <a:defRPr/>
            </a:pPr>
            <a:r>
              <a:rPr lang="en" sz="1600" b="1" kern="0" dirty="0">
                <a:solidFill>
                  <a:srgbClr val="3C3C3C"/>
                </a:solidFill>
                <a:latin typeface="Nunito Sans"/>
                <a:ea typeface="Nunito Sans"/>
                <a:cs typeface="Nunito Sans"/>
                <a:sym typeface="Nunito Sans"/>
              </a:rPr>
              <a:t>embodied</a:t>
            </a:r>
            <a:r>
              <a:rPr lang="en" sz="1600" kern="0" dirty="0">
                <a:solidFill>
                  <a:srgbClr val="3C3C3C"/>
                </a:solidFill>
                <a:latin typeface="Nunito Sans"/>
                <a:ea typeface="Nunito Sans"/>
                <a:cs typeface="Nunito Sans"/>
                <a:sym typeface="Nunito Sans"/>
              </a:rPr>
              <a:t> carbon possible</a:t>
            </a:r>
            <a:endParaRPr sz="1867" kern="0" dirty="0">
              <a:solidFill>
                <a:srgbClr val="3C3C3C"/>
              </a:solidFill>
              <a:latin typeface="Nunito Sans"/>
              <a:ea typeface="Nunito Sans"/>
              <a:cs typeface="Nunito Sans"/>
              <a:sym typeface="Nunito Sans"/>
            </a:endParaRPr>
          </a:p>
        </p:txBody>
      </p:sp>
      <p:sp>
        <p:nvSpPr>
          <p:cNvPr id="376" name="Google Shape;376;p56"/>
          <p:cNvSpPr txBox="1"/>
          <p:nvPr/>
        </p:nvSpPr>
        <p:spPr>
          <a:xfrm>
            <a:off x="8169367" y="4300051"/>
            <a:ext cx="3254000" cy="1025946"/>
          </a:xfrm>
          <a:prstGeom prst="rect">
            <a:avLst/>
          </a:prstGeom>
          <a:noFill/>
          <a:ln>
            <a:noFill/>
          </a:ln>
        </p:spPr>
        <p:txBody>
          <a:bodyPr spcFirstLastPara="1" wrap="square" lIns="121900" tIns="121900" rIns="121900" bIns="121900" anchor="t" anchorCtr="0">
            <a:spAutoFit/>
          </a:bodyPr>
          <a:lstStyle/>
          <a:p>
            <a:pPr algn="ctr" defTabSz="1219170">
              <a:buClr>
                <a:srgbClr val="000000"/>
              </a:buClr>
              <a:defRPr/>
            </a:pPr>
            <a:r>
              <a:rPr lang="en" sz="1867" kern="0">
                <a:solidFill>
                  <a:srgbClr val="006D68"/>
                </a:solidFill>
                <a:latin typeface="Nunito Sans Black"/>
                <a:ea typeface="Nunito Sans Black"/>
                <a:cs typeface="Nunito Sans Black"/>
                <a:sym typeface="Nunito Sans Black"/>
              </a:rPr>
              <a:t>Carbon Awareness</a:t>
            </a:r>
            <a:br>
              <a:rPr lang="en" sz="1867" kern="0">
                <a:solidFill>
                  <a:srgbClr val="3C3C3C"/>
                </a:solidFill>
                <a:latin typeface="Nunito Sans"/>
                <a:ea typeface="Nunito Sans"/>
                <a:cs typeface="Nunito Sans"/>
                <a:sym typeface="Nunito Sans"/>
              </a:rPr>
            </a:br>
            <a:r>
              <a:rPr lang="en" sz="1600" kern="0">
                <a:solidFill>
                  <a:srgbClr val="3C3C3C"/>
                </a:solidFill>
                <a:latin typeface="Nunito Sans"/>
                <a:ea typeface="Nunito Sans"/>
                <a:cs typeface="Nunito Sans"/>
                <a:sym typeface="Nunito Sans"/>
              </a:rPr>
              <a:t>Do more when the electricity is clean and less when it’s dirty</a:t>
            </a:r>
            <a:endParaRPr sz="1867" kern="0">
              <a:solidFill>
                <a:srgbClr val="3C3C3C"/>
              </a:solidFill>
              <a:latin typeface="Nunito Sans"/>
              <a:ea typeface="Nunito Sans"/>
              <a:cs typeface="Nunito Sans"/>
              <a:sym typeface="Nunito Sans"/>
            </a:endParaRPr>
          </a:p>
        </p:txBody>
      </p:sp>
      <p:sp>
        <p:nvSpPr>
          <p:cNvPr id="377" name="Google Shape;377;p56"/>
          <p:cNvSpPr txBox="1"/>
          <p:nvPr/>
        </p:nvSpPr>
        <p:spPr>
          <a:xfrm>
            <a:off x="2821367" y="1608318"/>
            <a:ext cx="5888400" cy="943744"/>
          </a:xfrm>
          <a:prstGeom prst="rect">
            <a:avLst/>
          </a:prstGeom>
          <a:noFill/>
          <a:ln>
            <a:noFill/>
          </a:ln>
        </p:spPr>
        <p:txBody>
          <a:bodyPr spcFirstLastPara="1" wrap="square" lIns="121900" tIns="121900" rIns="121900" bIns="121900" anchor="t" anchorCtr="0">
            <a:spAutoFit/>
          </a:bodyPr>
          <a:lstStyle/>
          <a:p>
            <a:pPr algn="ctr" defTabSz="1219170">
              <a:buClr>
                <a:srgbClr val="000000"/>
              </a:buClr>
              <a:defRPr/>
            </a:pPr>
            <a:r>
              <a:rPr lang="en-IN" sz="2933" kern="0" dirty="0">
                <a:solidFill>
                  <a:srgbClr val="006D68"/>
                </a:solidFill>
                <a:highlight>
                  <a:srgbClr val="FFFFFF"/>
                </a:highlight>
                <a:latin typeface="Nunito Sans Black"/>
                <a:ea typeface="Nunito Sans Black"/>
                <a:cs typeface="Nunito Sans Black"/>
                <a:sym typeface="Nunito Sans Black"/>
              </a:rPr>
              <a:t>Green Software</a:t>
            </a:r>
            <a:endParaRPr sz="1867" kern="0" dirty="0">
              <a:solidFill>
                <a:srgbClr val="3C4043"/>
              </a:solidFill>
              <a:highlight>
                <a:srgbClr val="FFFFFF"/>
              </a:highlight>
              <a:latin typeface="Nunito Sans"/>
              <a:ea typeface="Nunito Sans"/>
              <a:cs typeface="Nunito Sans"/>
              <a:sym typeface="Nunito Sans"/>
            </a:endParaRPr>
          </a:p>
          <a:p>
            <a:pPr algn="ctr" defTabSz="1219170">
              <a:buClr>
                <a:srgbClr val="000000"/>
              </a:buClr>
              <a:defRPr/>
            </a:pPr>
            <a:r>
              <a:rPr lang="en" sz="1600" kern="0" dirty="0">
                <a:solidFill>
                  <a:srgbClr val="3C4043"/>
                </a:solidFill>
                <a:highlight>
                  <a:srgbClr val="FFFFFF"/>
                </a:highlight>
                <a:latin typeface="Nunito Sans"/>
                <a:ea typeface="Nunito Sans"/>
                <a:cs typeface="Nunito Sans"/>
                <a:sym typeface="Nunito Sans"/>
              </a:rPr>
              <a:t>Emit the least amount of carbon possible</a:t>
            </a:r>
            <a:endParaRPr sz="1600" kern="0" dirty="0">
              <a:solidFill>
                <a:srgbClr val="000000"/>
              </a:solidFill>
              <a:latin typeface="Nunito Sans"/>
              <a:ea typeface="Nunito Sans"/>
              <a:cs typeface="Nunito Sans"/>
              <a:sym typeface="Nunito Sans"/>
            </a:endParaRPr>
          </a:p>
        </p:txBody>
      </p:sp>
      <p:sp>
        <p:nvSpPr>
          <p:cNvPr id="2" name="TextBox 1">
            <a:extLst>
              <a:ext uri="{FF2B5EF4-FFF2-40B4-BE49-F238E27FC236}">
                <a16:creationId xmlns:a16="http://schemas.microsoft.com/office/drawing/2014/main" id="{70B35684-D5AA-1D8C-C2FE-A747BF10B24A}"/>
              </a:ext>
            </a:extLst>
          </p:cNvPr>
          <p:cNvSpPr txBox="1"/>
          <p:nvPr/>
        </p:nvSpPr>
        <p:spPr>
          <a:xfrm>
            <a:off x="638467" y="5864251"/>
            <a:ext cx="10483799" cy="621389"/>
          </a:xfrm>
          <a:prstGeom prst="rect">
            <a:avLst/>
          </a:prstGeom>
          <a:solidFill>
            <a:schemeClr val="bg1"/>
          </a:solidFill>
          <a:ln>
            <a:solidFill>
              <a:schemeClr val="bg1"/>
            </a:solidFill>
          </a:ln>
        </p:spPr>
        <p:txBody>
          <a:bodyPr wrap="square" lIns="0" tIns="0" rIns="0" bIns="0" rtlCol="0">
            <a:spAutoFit/>
          </a:bodyPr>
          <a:lstStyle/>
          <a:p>
            <a:pPr algn="ctr">
              <a:lnSpc>
                <a:spcPct val="115000"/>
              </a:lnSpc>
              <a:spcAft>
                <a:spcPts val="800"/>
              </a:spcAft>
            </a:pPr>
            <a:r>
              <a:rPr lang="en-IN" sz="1800" b="1" kern="100" dirty="0">
                <a:solidFill>
                  <a:schemeClr val="accent1"/>
                </a:solidFill>
                <a:effectLst/>
                <a:latin typeface="Aptos" panose="020B0004020202020204" pitchFamily="34" charset="0"/>
                <a:ea typeface="Aptos" panose="020B0004020202020204" pitchFamily="34" charset="0"/>
                <a:cs typeface="Times New Roman" panose="02020603050405020304" pitchFamily="18" charset="0"/>
              </a:rPr>
              <a:t>The processes, methodologies and tools that go into the area of Green Software is called the </a:t>
            </a:r>
            <a:r>
              <a:rPr lang="en-IN" sz="1800" b="1" kern="100" dirty="0">
                <a:solidFill>
                  <a:srgbClr val="92D050"/>
                </a:solidFill>
                <a:effectLst/>
                <a:latin typeface="Aptos" panose="020B0004020202020204" pitchFamily="34" charset="0"/>
                <a:ea typeface="Aptos" panose="020B0004020202020204" pitchFamily="34" charset="0"/>
                <a:cs typeface="Times New Roman" panose="02020603050405020304" pitchFamily="18" charset="0"/>
              </a:rPr>
              <a:t>field </a:t>
            </a:r>
            <a:r>
              <a:rPr lang="en-IN" sz="1800" kern="100" dirty="0">
                <a:solidFill>
                  <a:srgbClr val="92D050"/>
                </a:solidFill>
                <a:effectLst/>
                <a:latin typeface="Aptos" panose="020B0004020202020204" pitchFamily="34" charset="0"/>
                <a:ea typeface="Aptos" panose="020B0004020202020204" pitchFamily="34" charset="0"/>
                <a:cs typeface="Times New Roman" panose="02020603050405020304" pitchFamily="18" charset="0"/>
              </a:rPr>
              <a:t>of </a:t>
            </a:r>
            <a:r>
              <a:rPr lang="en-IN" sz="1800" b="1" kern="100" dirty="0">
                <a:solidFill>
                  <a:srgbClr val="92D050"/>
                </a:solidFill>
                <a:effectLst/>
                <a:latin typeface="Aptos" panose="020B0004020202020204" pitchFamily="34" charset="0"/>
                <a:ea typeface="Aptos" panose="020B0004020202020204" pitchFamily="34" charset="0"/>
                <a:cs typeface="Times New Roman" panose="02020603050405020304" pitchFamily="18" charset="0"/>
              </a:rPr>
              <a:t>Sustainable Software Engineering</a:t>
            </a:r>
            <a:r>
              <a:rPr lang="en-IN" sz="1800" kern="100" dirty="0">
                <a:solidFill>
                  <a:srgbClr val="92D050"/>
                </a:solidFill>
                <a:effectLst/>
                <a:latin typeface="Aptos" panose="020B0004020202020204" pitchFamily="34" charset="0"/>
                <a:ea typeface="Aptos" panose="020B0004020202020204" pitchFamily="34" charset="0"/>
                <a:cs typeface="Times New Roman" panose="02020603050405020304" pitchFamily="18" charset="0"/>
              </a:rPr>
              <a:t>.</a:t>
            </a:r>
          </a:p>
        </p:txBody>
      </p:sp>
    </p:spTree>
    <p:extLst>
      <p:ext uri="{BB962C8B-B14F-4D97-AF65-F5344CB8AC3E}">
        <p14:creationId xmlns:p14="http://schemas.microsoft.com/office/powerpoint/2010/main" val="422480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8"/>
          <p:cNvSpPr txBox="1">
            <a:spLocks noGrp="1"/>
          </p:cNvSpPr>
          <p:nvPr>
            <p:ph type="sldNum" sz="quarter" idx="12"/>
          </p:nvPr>
        </p:nvSpPr>
        <p:spPr>
          <a:xfrm>
            <a:off x="0" y="3176588"/>
            <a:ext cx="366713" cy="261937"/>
          </a:xfrm>
          <a:prstGeom prst="rect">
            <a:avLst/>
          </a:prstGeom>
        </p:spPr>
        <p:txBody>
          <a:bodyPr spcFirstLastPara="1" vert="horz" wrap="square" lIns="121900" tIns="121900" rIns="121900" bIns="121900" rtlCol="0" anchor="ctr" anchorCtr="0">
            <a:normAutofit fontScale="25000" lnSpcReduction="20000"/>
          </a:bodyPr>
          <a:lstStyle/>
          <a:p>
            <a:fld id="{00000000-1234-1234-1234-123412341234}" type="slidenum">
              <a:rPr lang="en"/>
              <a:pPr/>
              <a:t>7</a:t>
            </a:fld>
            <a:endParaRPr/>
          </a:p>
        </p:txBody>
      </p:sp>
      <p:pic>
        <p:nvPicPr>
          <p:cNvPr id="315" name="Google Shape;315;p48"/>
          <p:cNvPicPr preferRelativeResize="0"/>
          <p:nvPr/>
        </p:nvPicPr>
        <p:blipFill rotWithShape="1">
          <a:blip r:embed="rId3">
            <a:alphaModFix/>
          </a:blip>
          <a:srcRect/>
          <a:stretch/>
        </p:blipFill>
        <p:spPr>
          <a:xfrm>
            <a:off x="1" y="6350"/>
            <a:ext cx="12198369"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Rectangle 9">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F978FE-AAD2-3D1E-BABA-C0D1ADACEF78}"/>
              </a:ext>
            </a:extLst>
          </p:cNvPr>
          <p:cNvSpPr>
            <a:spLocks noGrp="1"/>
          </p:cNvSpPr>
          <p:nvPr>
            <p:ph type="title"/>
          </p:nvPr>
        </p:nvSpPr>
        <p:spPr>
          <a:xfrm>
            <a:off x="6095999" y="1032918"/>
            <a:ext cx="5452533" cy="4792165"/>
          </a:xfrm>
          <a:effectLst/>
        </p:spPr>
        <p:txBody>
          <a:bodyPr vert="horz" lIns="91440" tIns="45720" rIns="91440" bIns="45720" rtlCol="0" anchor="ctr">
            <a:normAutofit/>
          </a:bodyPr>
          <a:lstStyle/>
          <a:p>
            <a:pPr>
              <a:lnSpc>
                <a:spcPct val="90000"/>
              </a:lnSpc>
            </a:pPr>
            <a:r>
              <a:rPr lang="en-US" sz="5600" dirty="0"/>
              <a:t>How can we enable developers to be carbon aware using agents?</a:t>
            </a:r>
          </a:p>
        </p:txBody>
      </p:sp>
      <p:sp useBgFill="1">
        <p:nvSpPr>
          <p:cNvPr id="12" name="Freeform: Shape 11">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220C1755-14E0-1D60-CBBD-BE79CF312189}"/>
              </a:ext>
            </a:extLst>
          </p:cNvPr>
          <p:cNvSpPr>
            <a:spLocks noGrp="1"/>
          </p:cNvSpPr>
          <p:nvPr>
            <p:ph idx="1"/>
          </p:nvPr>
        </p:nvSpPr>
        <p:spPr>
          <a:xfrm>
            <a:off x="643466" y="2281574"/>
            <a:ext cx="3994015" cy="2294852"/>
          </a:xfrm>
          <a:effectLst/>
        </p:spPr>
        <p:txBody>
          <a:bodyPr vert="horz" lIns="91440" tIns="45720" rIns="91440" bIns="45720" rtlCol="0" anchor="ctr">
            <a:normAutofit/>
          </a:bodyPr>
          <a:lstStyle/>
          <a:p>
            <a:pPr marL="0" indent="0" algn="ctr">
              <a:buNone/>
            </a:pPr>
            <a:r>
              <a:rPr lang="en-US" sz="2800"/>
              <a:t>Calculate carbon for their software solution.</a:t>
            </a:r>
          </a:p>
        </p:txBody>
      </p:sp>
    </p:spTree>
    <p:extLst>
      <p:ext uri="{BB962C8B-B14F-4D97-AF65-F5344CB8AC3E}">
        <p14:creationId xmlns:p14="http://schemas.microsoft.com/office/powerpoint/2010/main" val="2952982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2ADED-9CAE-5E6D-D570-CEB55AEFEC54}"/>
              </a:ext>
            </a:extLst>
          </p:cNvPr>
          <p:cNvSpPr>
            <a:spLocks noGrp="1"/>
          </p:cNvSpPr>
          <p:nvPr>
            <p:ph type="ctrTitle"/>
          </p:nvPr>
        </p:nvSpPr>
        <p:spPr>
          <a:xfrm>
            <a:off x="965505" y="623571"/>
            <a:ext cx="10260990" cy="3523885"/>
          </a:xfrm>
        </p:spPr>
        <p:txBody>
          <a:bodyPr>
            <a:normAutofit/>
          </a:bodyPr>
          <a:lstStyle/>
          <a:p>
            <a:pPr algn="ctr"/>
            <a:r>
              <a:rPr lang="en-US" sz="8000" dirty="0">
                <a:solidFill>
                  <a:schemeClr val="bg1"/>
                </a:solidFill>
              </a:rPr>
              <a:t>Multi Agent Patterns</a:t>
            </a:r>
          </a:p>
        </p:txBody>
      </p:sp>
    </p:spTree>
    <p:extLst>
      <p:ext uri="{BB962C8B-B14F-4D97-AF65-F5344CB8AC3E}">
        <p14:creationId xmlns:p14="http://schemas.microsoft.com/office/powerpoint/2010/main" val="1550103346"/>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32.jpeg"/></Relationships>
</file>

<file path=ppt/theme/theme1.xml><?xml version="1.0" encoding="utf-8"?>
<a:theme xmlns:a="http://schemas.openxmlformats.org/drawingml/2006/main" name="1_MS Tech Connect 16:9 Template Dark">
  <a:themeElements>
    <a:clrScheme name="Custom 2">
      <a:dk1>
        <a:srgbClr val="091F2C"/>
      </a:dk1>
      <a:lt1>
        <a:srgbClr val="FFFFFF"/>
      </a:lt1>
      <a:dk2>
        <a:srgbClr val="2A446F"/>
      </a:dk2>
      <a:lt2>
        <a:srgbClr val="E8E6DF"/>
      </a:lt2>
      <a:accent1>
        <a:srgbClr val="0078D4"/>
      </a:accent1>
      <a:accent2>
        <a:srgbClr val="49C5B1"/>
      </a:accent2>
      <a:accent3>
        <a:srgbClr val="8661C5"/>
      </a:accent3>
      <a:accent4>
        <a:srgbClr val="D7D2CB"/>
      </a:accent4>
      <a:accent5>
        <a:srgbClr val="8DE971"/>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5" id="{C8C899E9-60E1-B842-9508-A0B7097BB9C8}" vid="{4560D9BF-B5B9-094C-97C6-9F1BCF85BBD0}"/>
    </a:ext>
  </a:extLst>
</a:theme>
</file>

<file path=ppt/theme/theme2.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9ECD33"/>
      </a:accent1>
      <a:accent2>
        <a:srgbClr val="E19933"/>
      </a:accent2>
      <a:accent3>
        <a:srgbClr val="DC5D3D"/>
      </a:accent3>
      <a:accent4>
        <a:srgbClr val="A967CB"/>
      </a:accent4>
      <a:accent5>
        <a:srgbClr val="5EA5DD"/>
      </a:accent5>
      <a:accent6>
        <a:srgbClr val="44BEA9"/>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98D1675B-7325-48AD-994B-0DEF3379A98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1240</TotalTime>
  <Words>1757</Words>
  <Application>Microsoft Office PowerPoint</Application>
  <PresentationFormat>Widescreen</PresentationFormat>
  <Paragraphs>305</Paragraphs>
  <Slides>20</Slides>
  <Notes>17</Notes>
  <HiddenSlides>1</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20</vt:i4>
      </vt:variant>
    </vt:vector>
  </HeadingPairs>
  <TitlesOfParts>
    <vt:vector size="38" baseType="lpstr">
      <vt:lpstr>ADLaM Display</vt:lpstr>
      <vt:lpstr>Aharoni</vt:lpstr>
      <vt:lpstr>Aptos</vt:lpstr>
      <vt:lpstr>Arial</vt:lpstr>
      <vt:lpstr>Calibri</vt:lpstr>
      <vt:lpstr>Century Gothic</vt:lpstr>
      <vt:lpstr>Consolas</vt:lpstr>
      <vt:lpstr>Nunito Sans</vt:lpstr>
      <vt:lpstr>Nunito Sans Black</vt:lpstr>
      <vt:lpstr>Segoe Sans Text</vt:lpstr>
      <vt:lpstr>Segoe UI</vt:lpstr>
      <vt:lpstr>Segoe UI Semibold</vt:lpstr>
      <vt:lpstr>Source Sans Pro</vt:lpstr>
      <vt:lpstr>Symbol</vt:lpstr>
      <vt:lpstr>Wingdings</vt:lpstr>
      <vt:lpstr>Wingdings 2</vt:lpstr>
      <vt:lpstr>1_MS Tech Connect 16:9 Template Dark</vt:lpstr>
      <vt:lpstr>Quotable</vt:lpstr>
      <vt:lpstr>PowerPoint Presentation</vt:lpstr>
      <vt:lpstr>My personal journey with sustainability</vt:lpstr>
      <vt:lpstr>Which evolved to</vt:lpstr>
      <vt:lpstr>Making sustainability a part of my job. Green Software Foundation | GSF</vt:lpstr>
      <vt:lpstr>What is Green Software?</vt:lpstr>
      <vt:lpstr>What makes software green?</vt:lpstr>
      <vt:lpstr>PowerPoint Presentation</vt:lpstr>
      <vt:lpstr>How can we enable developers to be carbon aware using agents?</vt:lpstr>
      <vt:lpstr>Multi Agent Patterns</vt:lpstr>
      <vt:lpstr>What is an Agent?</vt:lpstr>
      <vt:lpstr>Agent Abstractions - Agent First-Class Citizen</vt:lpstr>
      <vt:lpstr>Agentic Pattern  - Tools Calling</vt:lpstr>
      <vt:lpstr>Agentic Pattern - ReAct Planning with Tools Calling</vt:lpstr>
      <vt:lpstr>Agentic Pattern  - Memory</vt:lpstr>
      <vt:lpstr>Agentic Pattern- Flow control</vt:lpstr>
      <vt:lpstr>Multi Agent Logical Architecture</vt:lpstr>
      <vt:lpstr>Agents' orchestration and communication styles</vt:lpstr>
      <vt:lpstr>Multi Agent Design The supervisor pattern</vt:lpstr>
      <vt:lpstr>Agent frameworks and services</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Tammy McClellan</dc:creator>
  <cp:lastModifiedBy>Tammy McClellan</cp:lastModifiedBy>
  <cp:revision>5</cp:revision>
  <dcterms:created xsi:type="dcterms:W3CDTF">2025-03-31T18:16:22Z</dcterms:created>
  <dcterms:modified xsi:type="dcterms:W3CDTF">2025-04-23T16:02:44Z</dcterms:modified>
</cp:coreProperties>
</file>

<file path=docProps/thumbnail.jpeg>
</file>